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0" r:id="rId4"/>
    <p:sldMasterId id="2147484049" r:id="rId5"/>
  </p:sldMasterIdLst>
  <p:notesMasterIdLst>
    <p:notesMasterId r:id="rId10"/>
  </p:notesMasterIdLst>
  <p:handoutMasterIdLst>
    <p:handoutMasterId r:id="rId11"/>
  </p:handoutMasterIdLst>
  <p:sldIdLst>
    <p:sldId id="261" r:id="rId6"/>
    <p:sldId id="293" r:id="rId7"/>
    <p:sldId id="295" r:id="rId8"/>
    <p:sldId id="296" r:id="rId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i Lane" initials="CL" lastIdx="1" clrIdx="0">
    <p:extLst>
      <p:ext uri="{19B8F6BF-5375-455C-9EA6-DF929625EA0E}">
        <p15:presenceInfo xmlns:p15="http://schemas.microsoft.com/office/powerpoint/2012/main" userId="S-1-5-21-1192041973-2203132268-1960650601-15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90C"/>
    <a:srgbClr val="FFFFFF"/>
    <a:srgbClr val="E6E7E8"/>
    <a:srgbClr val="4C4E56"/>
    <a:srgbClr val="000000"/>
    <a:srgbClr val="FF9D46"/>
    <a:srgbClr val="370761"/>
    <a:srgbClr val="E0D1FF"/>
    <a:srgbClr val="D3C9FF"/>
    <a:srgbClr val="C9C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5"/>
    <p:restoredTop sz="94728"/>
  </p:normalViewPr>
  <p:slideViewPr>
    <p:cSldViewPr snapToGrid="0">
      <p:cViewPr varScale="1">
        <p:scale>
          <a:sx n="85" d="100"/>
          <a:sy n="85" d="100"/>
        </p:scale>
        <p:origin x="570" y="84"/>
      </p:cViewPr>
      <p:guideLst/>
    </p:cSldViewPr>
  </p:slideViewPr>
  <p:notesTextViewPr>
    <p:cViewPr>
      <p:scale>
        <a:sx n="1" d="1"/>
        <a:sy n="1" d="1"/>
      </p:scale>
      <p:origin x="0" y="0"/>
    </p:cViewPr>
  </p:notesTextViewPr>
  <p:notesViewPr>
    <p:cSldViewPr snapToGrid="0">
      <p:cViewPr varScale="1">
        <p:scale>
          <a:sx n="348" d="100"/>
          <a:sy n="348" d="100"/>
        </p:scale>
        <p:origin x="184" y="20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8AEBB1-A01B-4647-B9AF-BE4D4ED4AC78}"/>
              </a:ext>
            </a:extLst>
          </p:cNvPr>
          <p:cNvSpPr>
            <a:spLocks noGrp="1"/>
          </p:cNvSpPr>
          <p:nvPr>
            <p:ph type="hdr" sz="quarter"/>
          </p:nvPr>
        </p:nvSpPr>
        <p:spPr>
          <a:xfrm>
            <a:off x="0" y="3"/>
            <a:ext cx="4033943" cy="354235"/>
          </a:xfrm>
          <a:prstGeom prst="rect">
            <a:avLst/>
          </a:prstGeom>
        </p:spPr>
        <p:txBody>
          <a:bodyPr vert="horz" lIns="179798" tIns="89899" rIns="179798" bIns="89899" rtlCol="0"/>
          <a:lstStyle>
            <a:lvl1pPr algn="l">
              <a:defRPr sz="2400"/>
            </a:lvl1pPr>
          </a:lstStyle>
          <a:p>
            <a:endParaRPr lang="en-US"/>
          </a:p>
        </p:txBody>
      </p:sp>
      <p:sp>
        <p:nvSpPr>
          <p:cNvPr id="3" name="Date Placeholder 2">
            <a:extLst>
              <a:ext uri="{FF2B5EF4-FFF2-40B4-BE49-F238E27FC236}">
                <a16:creationId xmlns:a16="http://schemas.microsoft.com/office/drawing/2014/main" id="{A24DC519-C85B-3140-AE52-0ACFB8649DB6}"/>
              </a:ext>
            </a:extLst>
          </p:cNvPr>
          <p:cNvSpPr>
            <a:spLocks noGrp="1"/>
          </p:cNvSpPr>
          <p:nvPr>
            <p:ph type="dt" sz="quarter" idx="1"/>
          </p:nvPr>
        </p:nvSpPr>
        <p:spPr>
          <a:xfrm>
            <a:off x="5273003" y="3"/>
            <a:ext cx="4033943" cy="354235"/>
          </a:xfrm>
          <a:prstGeom prst="rect">
            <a:avLst/>
          </a:prstGeom>
        </p:spPr>
        <p:txBody>
          <a:bodyPr vert="horz" lIns="179798" tIns="89899" rIns="179798" bIns="89899" rtlCol="0"/>
          <a:lstStyle>
            <a:lvl1pPr algn="r">
              <a:defRPr sz="2400"/>
            </a:lvl1pPr>
          </a:lstStyle>
          <a:p>
            <a:fld id="{558BFD9E-846E-AA4F-9D01-2232FF09E120}" type="datetimeFigureOut">
              <a:rPr lang="en-US" smtClean="0"/>
              <a:t>5/26/2022</a:t>
            </a:fld>
            <a:endParaRPr lang="en-US"/>
          </a:p>
        </p:txBody>
      </p:sp>
      <p:sp>
        <p:nvSpPr>
          <p:cNvPr id="4" name="Footer Placeholder 3">
            <a:extLst>
              <a:ext uri="{FF2B5EF4-FFF2-40B4-BE49-F238E27FC236}">
                <a16:creationId xmlns:a16="http://schemas.microsoft.com/office/drawing/2014/main" id="{57171322-EA00-E241-A26E-B745AAECC844}"/>
              </a:ext>
            </a:extLst>
          </p:cNvPr>
          <p:cNvSpPr>
            <a:spLocks noGrp="1"/>
          </p:cNvSpPr>
          <p:nvPr>
            <p:ph type="ftr" sz="quarter" idx="2"/>
          </p:nvPr>
        </p:nvSpPr>
        <p:spPr>
          <a:xfrm>
            <a:off x="0" y="6668867"/>
            <a:ext cx="4033943" cy="354235"/>
          </a:xfrm>
          <a:prstGeom prst="rect">
            <a:avLst/>
          </a:prstGeom>
        </p:spPr>
        <p:txBody>
          <a:bodyPr vert="horz" lIns="179798" tIns="89899" rIns="179798" bIns="89899" rtlCol="0" anchor="b"/>
          <a:lstStyle>
            <a:lvl1pPr algn="l">
              <a:defRPr sz="2400"/>
            </a:lvl1pPr>
          </a:lstStyle>
          <a:p>
            <a:endParaRPr lang="en-US"/>
          </a:p>
        </p:txBody>
      </p:sp>
      <p:sp>
        <p:nvSpPr>
          <p:cNvPr id="5" name="Slide Number Placeholder 4">
            <a:extLst>
              <a:ext uri="{FF2B5EF4-FFF2-40B4-BE49-F238E27FC236}">
                <a16:creationId xmlns:a16="http://schemas.microsoft.com/office/drawing/2014/main" id="{87F23306-5F56-1C4E-AAFB-A5C6DFCDE0F8}"/>
              </a:ext>
            </a:extLst>
          </p:cNvPr>
          <p:cNvSpPr>
            <a:spLocks noGrp="1"/>
          </p:cNvSpPr>
          <p:nvPr>
            <p:ph type="sldNum" sz="quarter" idx="3"/>
          </p:nvPr>
        </p:nvSpPr>
        <p:spPr>
          <a:xfrm>
            <a:off x="5273003" y="6668867"/>
            <a:ext cx="4033943" cy="354235"/>
          </a:xfrm>
          <a:prstGeom prst="rect">
            <a:avLst/>
          </a:prstGeom>
        </p:spPr>
        <p:txBody>
          <a:bodyPr vert="horz" lIns="179798" tIns="89899" rIns="179798" bIns="89899" rtlCol="0" anchor="b"/>
          <a:lstStyle>
            <a:lvl1pPr algn="r">
              <a:defRPr sz="2400"/>
            </a:lvl1pPr>
          </a:lstStyle>
          <a:p>
            <a:fld id="{F81E6E39-3E92-554F-9C12-597B1563BC27}" type="slidenum">
              <a:rPr lang="en-US" smtClean="0"/>
              <a:t>‹#›</a:t>
            </a:fld>
            <a:endParaRPr lang="en-US"/>
          </a:p>
        </p:txBody>
      </p:sp>
    </p:spTree>
    <p:extLst>
      <p:ext uri="{BB962C8B-B14F-4D97-AF65-F5344CB8AC3E}">
        <p14:creationId xmlns:p14="http://schemas.microsoft.com/office/powerpoint/2010/main" val="202503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2225524"/>
          </a:xfrm>
          <a:prstGeom prst="rect">
            <a:avLst/>
          </a:prstGeom>
        </p:spPr>
        <p:txBody>
          <a:bodyPr vert="horz" lIns="179798" tIns="89899" rIns="179798" bIns="89899" rtlCol="0"/>
          <a:lstStyle>
            <a:lvl1pPr algn="l">
              <a:defRPr sz="2400"/>
            </a:lvl1pPr>
          </a:lstStyle>
          <a:p>
            <a:endParaRPr lang="en-US"/>
          </a:p>
        </p:txBody>
      </p:sp>
      <p:sp>
        <p:nvSpPr>
          <p:cNvPr id="3" name="Date Placeholder 2"/>
          <p:cNvSpPr>
            <a:spLocks noGrp="1"/>
          </p:cNvSpPr>
          <p:nvPr>
            <p:ph type="dt" idx="1"/>
          </p:nvPr>
        </p:nvSpPr>
        <p:spPr>
          <a:xfrm>
            <a:off x="5273003" y="0"/>
            <a:ext cx="4033943" cy="2225524"/>
          </a:xfrm>
          <a:prstGeom prst="rect">
            <a:avLst/>
          </a:prstGeom>
        </p:spPr>
        <p:txBody>
          <a:bodyPr vert="horz" lIns="179798" tIns="89899" rIns="179798" bIns="89899" rtlCol="0"/>
          <a:lstStyle>
            <a:lvl1pPr algn="r">
              <a:defRPr sz="2400"/>
            </a:lvl1pPr>
          </a:lstStyle>
          <a:p>
            <a:fld id="{0885B341-168D-475E-A4EB-3F4888714B9E}" type="datetimeFigureOut">
              <a:rPr lang="en-US" smtClean="0"/>
              <a:t>5/26/2022</a:t>
            </a:fld>
            <a:endParaRPr lang="en-US"/>
          </a:p>
        </p:txBody>
      </p:sp>
      <p:sp>
        <p:nvSpPr>
          <p:cNvPr id="4" name="Slide Image Placeholder 3"/>
          <p:cNvSpPr>
            <a:spLocks noGrp="1" noRot="1" noChangeAspect="1"/>
          </p:cNvSpPr>
          <p:nvPr>
            <p:ph type="sldImg" idx="2"/>
          </p:nvPr>
        </p:nvSpPr>
        <p:spPr>
          <a:xfrm>
            <a:off x="-8651875" y="5545138"/>
            <a:ext cx="26612850" cy="14970125"/>
          </a:xfrm>
          <a:prstGeom prst="rect">
            <a:avLst/>
          </a:prstGeom>
          <a:noFill/>
          <a:ln w="12700">
            <a:solidFill>
              <a:prstClr val="black"/>
            </a:solidFill>
          </a:ln>
        </p:spPr>
        <p:txBody>
          <a:bodyPr vert="horz" lIns="179798" tIns="89899" rIns="179798" bIns="89899" rtlCol="0" anchor="ctr"/>
          <a:lstStyle/>
          <a:p>
            <a:endParaRPr lang="en-US"/>
          </a:p>
        </p:txBody>
      </p:sp>
      <p:sp>
        <p:nvSpPr>
          <p:cNvPr id="5" name="Notes Placeholder 4"/>
          <p:cNvSpPr>
            <a:spLocks noGrp="1"/>
          </p:cNvSpPr>
          <p:nvPr>
            <p:ph type="body" sz="quarter" idx="3"/>
          </p:nvPr>
        </p:nvSpPr>
        <p:spPr>
          <a:xfrm>
            <a:off x="930910" y="21346528"/>
            <a:ext cx="7447280" cy="17465341"/>
          </a:xfrm>
          <a:prstGeom prst="rect">
            <a:avLst/>
          </a:prstGeom>
        </p:spPr>
        <p:txBody>
          <a:bodyPr vert="horz" lIns="179798" tIns="89899" rIns="179798" bIns="898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2130904"/>
            <a:ext cx="4033943" cy="2225519"/>
          </a:xfrm>
          <a:prstGeom prst="rect">
            <a:avLst/>
          </a:prstGeom>
        </p:spPr>
        <p:txBody>
          <a:bodyPr vert="horz" lIns="179798" tIns="89899" rIns="179798" bIns="89899" rtlCol="0" anchor="b"/>
          <a:lstStyle>
            <a:lvl1pPr algn="l">
              <a:defRPr sz="2400"/>
            </a:lvl1pPr>
          </a:lstStyle>
          <a:p>
            <a:endParaRPr lang="en-US"/>
          </a:p>
        </p:txBody>
      </p:sp>
      <p:sp>
        <p:nvSpPr>
          <p:cNvPr id="7" name="Slide Number Placeholder 6"/>
          <p:cNvSpPr>
            <a:spLocks noGrp="1"/>
          </p:cNvSpPr>
          <p:nvPr>
            <p:ph type="sldNum" sz="quarter" idx="5"/>
          </p:nvPr>
        </p:nvSpPr>
        <p:spPr>
          <a:xfrm>
            <a:off x="5273003" y="42130904"/>
            <a:ext cx="4033943" cy="2225519"/>
          </a:xfrm>
          <a:prstGeom prst="rect">
            <a:avLst/>
          </a:prstGeom>
        </p:spPr>
        <p:txBody>
          <a:bodyPr vert="horz" lIns="179798" tIns="89899" rIns="179798" bIns="89899" rtlCol="0" anchor="b"/>
          <a:lstStyle>
            <a:lvl1pPr algn="r">
              <a:defRPr sz="2400"/>
            </a:lvl1pPr>
          </a:lstStyle>
          <a:p>
            <a:fld id="{B01AAC47-4091-4502-AEED-B63BBBBFDEBF}" type="slidenum">
              <a:rPr lang="en-US" smtClean="0"/>
              <a:t>‹#›</a:t>
            </a:fld>
            <a:endParaRPr lang="en-US"/>
          </a:p>
        </p:txBody>
      </p:sp>
    </p:spTree>
    <p:extLst>
      <p:ext uri="{BB962C8B-B14F-4D97-AF65-F5344CB8AC3E}">
        <p14:creationId xmlns:p14="http://schemas.microsoft.com/office/powerpoint/2010/main" val="353637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LTIPLE LINE LAYOUT">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121383"/>
            <a:ext cx="11277600" cy="996408"/>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Multiple line header. Arial Bold color gray. Font size 26.</a:t>
            </a:r>
            <a:br>
              <a:rPr lang="en-US" dirty="0"/>
            </a:br>
            <a:r>
              <a:rPr lang="en-US" dirty="0"/>
              <a:t>Multiple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1214503"/>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E892091-49DB-BF4B-A08E-F0BCB111B01B}"/>
              </a:ext>
            </a:extLst>
          </p:cNvPr>
          <p:cNvSpPr>
            <a:spLocks noGrp="1"/>
          </p:cNvSpPr>
          <p:nvPr>
            <p:ph type="body" sz="quarter" idx="11" hasCustomPrompt="1"/>
          </p:nvPr>
        </p:nvSpPr>
        <p:spPr>
          <a:xfrm>
            <a:off x="457200" y="1432290"/>
            <a:ext cx="11277599" cy="4572843"/>
          </a:xfrm>
          <a:prstGeom prst="rect">
            <a:avLst/>
          </a:prstGeom>
        </p:spPr>
        <p:txBody>
          <a:bodyPr/>
          <a:lstStyle>
            <a:lvl1pPr>
              <a:lnSpc>
                <a:spcPct val="120000"/>
              </a:lnSpc>
              <a:defRPr/>
            </a:lvl1pPr>
          </a:lstStyle>
          <a:p>
            <a:pPr lvl="0"/>
            <a:r>
              <a:rPr lang="en-US" dirty="0"/>
              <a:t>Edit body copy here. Arial color gray. Suggested font size 22. Suggested word count, 100.</a:t>
            </a:r>
          </a:p>
        </p:txBody>
      </p:sp>
    </p:spTree>
    <p:extLst>
      <p:ext uri="{BB962C8B-B14F-4D97-AF65-F5344CB8AC3E}">
        <p14:creationId xmlns:p14="http://schemas.microsoft.com/office/powerpoint/2010/main" val="33620425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34BF17-8E89-604C-AB30-106EF5911FA5}"/>
              </a:ext>
            </a:extLst>
          </p:cNvPr>
          <p:cNvPicPr>
            <a:picLocks noChangeAspect="1"/>
          </p:cNvPicPr>
          <p:nvPr userDrawn="1"/>
        </p:nvPicPr>
        <p:blipFill>
          <a:blip r:embed="rId2"/>
          <a:stretch>
            <a:fillRect/>
          </a:stretch>
        </p:blipFill>
        <p:spPr>
          <a:xfrm>
            <a:off x="599917" y="421769"/>
            <a:ext cx="356616" cy="356616"/>
          </a:xfrm>
          <a:prstGeom prst="rect">
            <a:avLst/>
          </a:prstGeom>
        </p:spPr>
      </p:pic>
      <p:sp>
        <p:nvSpPr>
          <p:cNvPr id="33" name="Text Placeholder 20">
            <a:extLst>
              <a:ext uri="{FF2B5EF4-FFF2-40B4-BE49-F238E27FC236}">
                <a16:creationId xmlns:a16="http://schemas.microsoft.com/office/drawing/2014/main" id="{B7132639-E0F3-AF41-9913-0F98851E7ADC}"/>
              </a:ext>
            </a:extLst>
          </p:cNvPr>
          <p:cNvSpPr>
            <a:spLocks noGrp="1"/>
          </p:cNvSpPr>
          <p:nvPr>
            <p:ph type="body" sz="quarter" idx="16" hasCustomPrompt="1"/>
          </p:nvPr>
        </p:nvSpPr>
        <p:spPr>
          <a:xfrm>
            <a:off x="599917" y="778385"/>
            <a:ext cx="10782437" cy="761747"/>
          </a:xfrm>
          <a:prstGeom prst="rect">
            <a:avLst/>
          </a:prstGeom>
        </p:spPr>
        <p:txBody>
          <a:bodyPr wrap="square" lIns="0" tIns="0" rIns="0" bIns="0" anchor="t" anchorCtr="0">
            <a:noAutofit/>
          </a:bodyPr>
          <a:lstStyle>
            <a:lvl1pPr marL="0" indent="0">
              <a:lnSpc>
                <a:spcPct val="150000"/>
              </a:lnSpc>
              <a:buFont typeface="+mj-lt"/>
              <a:buNone/>
              <a:defRPr sz="3600" b="1" i="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lvl="0"/>
            <a:r>
              <a:rPr lang="en-US" dirty="0"/>
              <a:t>Agenda</a:t>
            </a:r>
          </a:p>
        </p:txBody>
      </p:sp>
    </p:spTree>
    <p:extLst>
      <p:ext uri="{BB962C8B-B14F-4D97-AF65-F5344CB8AC3E}">
        <p14:creationId xmlns:p14="http://schemas.microsoft.com/office/powerpoint/2010/main" val="220030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GHT PHOTO TITLE TOP">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lgn="r">
              <a:buNone/>
              <a:defRPr/>
            </a:lvl1pPr>
          </a:lstStyle>
          <a:p>
            <a:r>
              <a:rPr lang="en-US" dirty="0"/>
              <a:t>Insert Light Picture</a:t>
            </a:r>
          </a:p>
        </p:txBody>
      </p:sp>
      <p:pic>
        <p:nvPicPr>
          <p:cNvPr id="5" name="Picture 4">
            <a:extLst>
              <a:ext uri="{FF2B5EF4-FFF2-40B4-BE49-F238E27FC236}">
                <a16:creationId xmlns:a16="http://schemas.microsoft.com/office/drawing/2014/main" id="{BD19C2FA-D926-694C-AED9-6D8E9B3FA86C}"/>
              </a:ext>
            </a:extLst>
          </p:cNvPr>
          <p:cNvPicPr>
            <a:picLocks noChangeAspect="1"/>
          </p:cNvPicPr>
          <p:nvPr userDrawn="1"/>
        </p:nvPicPr>
        <p:blipFill>
          <a:blip r:embed="rId2"/>
          <a:stretch>
            <a:fillRect/>
          </a:stretch>
        </p:blipFill>
        <p:spPr>
          <a:xfrm>
            <a:off x="419100" y="786384"/>
            <a:ext cx="356616" cy="356616"/>
          </a:xfrm>
          <a:prstGeom prst="rect">
            <a:avLst/>
          </a:prstGeom>
        </p:spPr>
      </p:pic>
      <p:sp>
        <p:nvSpPr>
          <p:cNvPr id="6" name="Text Placeholder 20">
            <a:extLst>
              <a:ext uri="{FF2B5EF4-FFF2-40B4-BE49-F238E27FC236}">
                <a16:creationId xmlns:a16="http://schemas.microsoft.com/office/drawing/2014/main" id="{7D84B941-F87B-324B-9BC5-D0DC7F8C2E63}"/>
              </a:ext>
            </a:extLst>
          </p:cNvPr>
          <p:cNvSpPr>
            <a:spLocks noGrp="1"/>
          </p:cNvSpPr>
          <p:nvPr>
            <p:ph type="body" sz="quarter" idx="16" hasCustomPrompt="1"/>
          </p:nvPr>
        </p:nvSpPr>
        <p:spPr>
          <a:xfrm>
            <a:off x="419100" y="1371601"/>
            <a:ext cx="11353800" cy="2057399"/>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28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Arial Bold color gray. Suggested font size 34.</a:t>
            </a:r>
          </a:p>
        </p:txBody>
      </p:sp>
    </p:spTree>
    <p:extLst>
      <p:ext uri="{BB962C8B-B14F-4D97-AF65-F5344CB8AC3E}">
        <p14:creationId xmlns:p14="http://schemas.microsoft.com/office/powerpoint/2010/main" val="2707047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IGHT PHOTO TITLE BOTTOM">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lstStyle>
            <a:lvl1pPr marL="0" indent="0" algn="r">
              <a:buNone/>
              <a:defRPr/>
            </a:lvl1pPr>
          </a:lstStyle>
          <a:p>
            <a:r>
              <a:rPr lang="en-US" dirty="0"/>
              <a:t>Insert Light Picture</a:t>
            </a:r>
          </a:p>
        </p:txBody>
      </p:sp>
      <p:pic>
        <p:nvPicPr>
          <p:cNvPr id="5" name="Picture 4">
            <a:extLst>
              <a:ext uri="{FF2B5EF4-FFF2-40B4-BE49-F238E27FC236}">
                <a16:creationId xmlns:a16="http://schemas.microsoft.com/office/drawing/2014/main" id="{E0961F1C-8BD5-724D-AAD8-D44AFE8774B9}"/>
              </a:ext>
            </a:extLst>
          </p:cNvPr>
          <p:cNvPicPr>
            <a:picLocks noChangeAspect="1"/>
          </p:cNvPicPr>
          <p:nvPr userDrawn="1"/>
        </p:nvPicPr>
        <p:blipFill>
          <a:blip r:embed="rId2"/>
          <a:stretch>
            <a:fillRect/>
          </a:stretch>
        </p:blipFill>
        <p:spPr>
          <a:xfrm>
            <a:off x="419099" y="3605259"/>
            <a:ext cx="358641" cy="358641"/>
          </a:xfrm>
          <a:prstGeom prst="rect">
            <a:avLst/>
          </a:prstGeom>
        </p:spPr>
      </p:pic>
      <p:sp>
        <p:nvSpPr>
          <p:cNvPr id="6" name="Text Placeholder 20">
            <a:extLst>
              <a:ext uri="{FF2B5EF4-FFF2-40B4-BE49-F238E27FC236}">
                <a16:creationId xmlns:a16="http://schemas.microsoft.com/office/drawing/2014/main" id="{CA022579-4CF4-3640-B1DA-34F78CEAE8AF}"/>
              </a:ext>
            </a:extLst>
          </p:cNvPr>
          <p:cNvSpPr>
            <a:spLocks noGrp="1"/>
          </p:cNvSpPr>
          <p:nvPr>
            <p:ph type="body" sz="quarter" idx="16" hasCustomPrompt="1"/>
          </p:nvPr>
        </p:nvSpPr>
        <p:spPr>
          <a:xfrm>
            <a:off x="419100" y="4187563"/>
            <a:ext cx="11353800" cy="2444749"/>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Arial Bold color gray. Suggested font size 34.</a:t>
            </a:r>
          </a:p>
        </p:txBody>
      </p:sp>
    </p:spTree>
    <p:extLst>
      <p:ext uri="{BB962C8B-B14F-4D97-AF65-F5344CB8AC3E}">
        <p14:creationId xmlns:p14="http://schemas.microsoft.com/office/powerpoint/2010/main" val="455859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PHOTO TITLE TOP">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lgn="r">
              <a:buNone/>
              <a:defRPr/>
            </a:lvl1pPr>
          </a:lstStyle>
          <a:p>
            <a:r>
              <a:rPr lang="en-US" dirty="0"/>
              <a:t>Insert Dark Picture</a:t>
            </a:r>
          </a:p>
        </p:txBody>
      </p:sp>
      <p:pic>
        <p:nvPicPr>
          <p:cNvPr id="5" name="Picture 4">
            <a:extLst>
              <a:ext uri="{FF2B5EF4-FFF2-40B4-BE49-F238E27FC236}">
                <a16:creationId xmlns:a16="http://schemas.microsoft.com/office/drawing/2014/main" id="{F2BBF95D-F8DA-CD4F-84CB-A9596164C886}"/>
              </a:ext>
            </a:extLst>
          </p:cNvPr>
          <p:cNvPicPr>
            <a:picLocks noChangeAspect="1"/>
          </p:cNvPicPr>
          <p:nvPr userDrawn="1"/>
        </p:nvPicPr>
        <p:blipFill>
          <a:blip r:embed="rId2"/>
          <a:stretch>
            <a:fillRect/>
          </a:stretch>
        </p:blipFill>
        <p:spPr>
          <a:xfrm>
            <a:off x="419100" y="786384"/>
            <a:ext cx="356616" cy="356616"/>
          </a:xfrm>
          <a:prstGeom prst="rect">
            <a:avLst/>
          </a:prstGeom>
        </p:spPr>
      </p:pic>
      <p:sp>
        <p:nvSpPr>
          <p:cNvPr id="6" name="Text Placeholder 20">
            <a:extLst>
              <a:ext uri="{FF2B5EF4-FFF2-40B4-BE49-F238E27FC236}">
                <a16:creationId xmlns:a16="http://schemas.microsoft.com/office/drawing/2014/main" id="{4D47A132-2E1A-C84F-B63F-FF3B1E0B1D38}"/>
              </a:ext>
            </a:extLst>
          </p:cNvPr>
          <p:cNvSpPr>
            <a:spLocks noGrp="1"/>
          </p:cNvSpPr>
          <p:nvPr>
            <p:ph type="body" sz="quarter" idx="16" hasCustomPrompt="1"/>
          </p:nvPr>
        </p:nvSpPr>
        <p:spPr>
          <a:xfrm>
            <a:off x="419100" y="1371601"/>
            <a:ext cx="11353800" cy="2057399"/>
          </a:xfrm>
          <a:prstGeom prst="rect">
            <a:avLst/>
          </a:prstGeom>
          <a:noFill/>
        </p:spPr>
        <p:txBody>
          <a:bodyPr wrap="square" lIns="0" tIns="0" rIns="0" bIns="0" anchor="t" anchorCtr="0">
            <a:noAutofit/>
          </a:bodyPr>
          <a:lstStyle>
            <a:lvl1pPr marL="0" marR="0" indent="0" algn="l" defTabSz="914377" rtl="0" eaLnBrk="1" fontAlgn="auto" latinLnBrk="0" hangingPunct="1">
              <a:lnSpc>
                <a:spcPct val="100000"/>
              </a:lnSpc>
              <a:spcBef>
                <a:spcPts val="1600"/>
              </a:spcBef>
              <a:spcAft>
                <a:spcPts val="0"/>
              </a:spcAft>
              <a:buClrTx/>
              <a:buSzTx/>
              <a:buFont typeface="Arial" panose="020B0604020202020204" pitchFamily="34" charset="0"/>
              <a:buNone/>
              <a:tabLst/>
              <a:defRPr sz="34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Tree>
    <p:extLst>
      <p:ext uri="{BB962C8B-B14F-4D97-AF65-F5344CB8AC3E}">
        <p14:creationId xmlns:p14="http://schemas.microsoft.com/office/powerpoint/2010/main" val="28431929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RK PHOTO TITLE BOTTOM">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t" anchorCtr="0"/>
          <a:lstStyle>
            <a:lvl1pPr marL="0" marR="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latin typeface="+mn-lt"/>
              </a:defRPr>
            </a:lvl1pPr>
          </a:lstStyle>
          <a:p>
            <a:r>
              <a:rPr lang="en-US" dirty="0"/>
              <a:t>Insert Dark Picture</a:t>
            </a:r>
          </a:p>
        </p:txBody>
      </p:sp>
      <p:pic>
        <p:nvPicPr>
          <p:cNvPr id="6" name="Picture 5">
            <a:extLst>
              <a:ext uri="{FF2B5EF4-FFF2-40B4-BE49-F238E27FC236}">
                <a16:creationId xmlns:a16="http://schemas.microsoft.com/office/drawing/2014/main" id="{57A03E72-CA54-F945-AB6B-F130424D2842}"/>
              </a:ext>
            </a:extLst>
          </p:cNvPr>
          <p:cNvPicPr>
            <a:picLocks noChangeAspect="1"/>
          </p:cNvPicPr>
          <p:nvPr userDrawn="1"/>
        </p:nvPicPr>
        <p:blipFill>
          <a:blip r:embed="rId2"/>
          <a:stretch>
            <a:fillRect/>
          </a:stretch>
        </p:blipFill>
        <p:spPr>
          <a:xfrm>
            <a:off x="419099" y="3605259"/>
            <a:ext cx="358641" cy="358641"/>
          </a:xfrm>
          <a:prstGeom prst="rect">
            <a:avLst/>
          </a:prstGeom>
        </p:spPr>
      </p:pic>
      <p:sp>
        <p:nvSpPr>
          <p:cNvPr id="8" name="Text Placeholder 20">
            <a:extLst>
              <a:ext uri="{FF2B5EF4-FFF2-40B4-BE49-F238E27FC236}">
                <a16:creationId xmlns:a16="http://schemas.microsoft.com/office/drawing/2014/main" id="{44E30775-8AAD-5D4B-8E0E-BDE14E803EAB}"/>
              </a:ext>
            </a:extLst>
          </p:cNvPr>
          <p:cNvSpPr>
            <a:spLocks noGrp="1"/>
          </p:cNvSpPr>
          <p:nvPr>
            <p:ph type="body" sz="quarter" idx="16" hasCustomPrompt="1"/>
          </p:nvPr>
        </p:nvSpPr>
        <p:spPr>
          <a:xfrm>
            <a:off x="419100" y="4187563"/>
            <a:ext cx="11353800" cy="2444749"/>
          </a:xfrm>
          <a:prstGeom prst="rect">
            <a:avLst/>
          </a:prstGeom>
          <a:noFill/>
        </p:spPr>
        <p:txBody>
          <a:bodyPr wrap="square" lIns="0" tIns="0" rIns="0" bIns="0" anchor="t" anchorCtr="0">
            <a:noAutofit/>
          </a:bodyPr>
          <a:lstStyle>
            <a:lvl1pPr marL="0" marR="0" indent="0" algn="l" defTabSz="914377" rtl="0" eaLnBrk="1" fontAlgn="auto" latinLnBrk="0" hangingPunct="1">
              <a:lnSpc>
                <a:spcPct val="100000"/>
              </a:lnSpc>
              <a:spcBef>
                <a:spcPts val="1600"/>
              </a:spcBef>
              <a:spcAft>
                <a:spcPts val="0"/>
              </a:spcAft>
              <a:buClrTx/>
              <a:buSzTx/>
              <a:buFont typeface="Arial" panose="020B0604020202020204" pitchFamily="34" charset="0"/>
              <a:buNone/>
              <a:tabLst/>
              <a:defRPr sz="36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Tree>
    <p:extLst>
      <p:ext uri="{BB962C8B-B14F-4D97-AF65-F5344CB8AC3E}">
        <p14:creationId xmlns:p14="http://schemas.microsoft.com/office/powerpoint/2010/main" val="26786324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PHOTO TITLE LEF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marR="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Insert Light Picture</a:t>
            </a:r>
          </a:p>
        </p:txBody>
      </p:sp>
      <p:pic>
        <p:nvPicPr>
          <p:cNvPr id="5" name="Picture 4">
            <a:extLst>
              <a:ext uri="{FF2B5EF4-FFF2-40B4-BE49-F238E27FC236}">
                <a16:creationId xmlns:a16="http://schemas.microsoft.com/office/drawing/2014/main" id="{474CFCD1-2CE6-1840-8AAC-405A0BB56ABB}"/>
              </a:ext>
            </a:extLst>
          </p:cNvPr>
          <p:cNvPicPr>
            <a:picLocks noChangeAspect="1"/>
          </p:cNvPicPr>
          <p:nvPr userDrawn="1"/>
        </p:nvPicPr>
        <p:blipFill>
          <a:blip r:embed="rId2"/>
          <a:stretch>
            <a:fillRect/>
          </a:stretch>
        </p:blipFill>
        <p:spPr>
          <a:xfrm>
            <a:off x="419100" y="786384"/>
            <a:ext cx="356616" cy="356616"/>
          </a:xfrm>
          <a:prstGeom prst="rect">
            <a:avLst/>
          </a:prstGeom>
        </p:spPr>
      </p:pic>
      <p:sp>
        <p:nvSpPr>
          <p:cNvPr id="6" name="Text Placeholder 20">
            <a:extLst>
              <a:ext uri="{FF2B5EF4-FFF2-40B4-BE49-F238E27FC236}">
                <a16:creationId xmlns:a16="http://schemas.microsoft.com/office/drawing/2014/main" id="{FB09A72B-5B8C-C546-86F6-4052DA1E730B}"/>
              </a:ext>
            </a:extLst>
          </p:cNvPr>
          <p:cNvSpPr>
            <a:spLocks noGrp="1"/>
          </p:cNvSpPr>
          <p:nvPr>
            <p:ph type="body" sz="quarter" idx="16" hasCustomPrompt="1"/>
          </p:nvPr>
        </p:nvSpPr>
        <p:spPr>
          <a:xfrm>
            <a:off x="419100" y="1371601"/>
            <a:ext cx="5372100" cy="4038598"/>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gray. Suggested font size 34.</a:t>
            </a:r>
          </a:p>
        </p:txBody>
      </p:sp>
    </p:spTree>
    <p:extLst>
      <p:ext uri="{BB962C8B-B14F-4D97-AF65-F5344CB8AC3E}">
        <p14:creationId xmlns:p14="http://schemas.microsoft.com/office/powerpoint/2010/main" val="838773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PHOTO TITLE RIGH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lgn="l">
              <a:buNone/>
              <a:defRPr/>
            </a:lvl1pPr>
          </a:lstStyle>
          <a:p>
            <a:r>
              <a:rPr lang="en-US" dirty="0"/>
              <a:t>Insert Light Picture</a:t>
            </a:r>
          </a:p>
        </p:txBody>
      </p:sp>
      <p:pic>
        <p:nvPicPr>
          <p:cNvPr id="6" name="Picture 5">
            <a:extLst>
              <a:ext uri="{FF2B5EF4-FFF2-40B4-BE49-F238E27FC236}">
                <a16:creationId xmlns:a16="http://schemas.microsoft.com/office/drawing/2014/main" id="{7196C73F-53B0-9546-8019-8987924EA3A7}"/>
              </a:ext>
            </a:extLst>
          </p:cNvPr>
          <p:cNvPicPr>
            <a:picLocks noChangeAspect="1"/>
          </p:cNvPicPr>
          <p:nvPr userDrawn="1"/>
        </p:nvPicPr>
        <p:blipFill>
          <a:blip r:embed="rId2"/>
          <a:stretch>
            <a:fillRect/>
          </a:stretch>
        </p:blipFill>
        <p:spPr>
          <a:xfrm>
            <a:off x="6096000" y="786384"/>
            <a:ext cx="356616" cy="356616"/>
          </a:xfrm>
          <a:prstGeom prst="rect">
            <a:avLst/>
          </a:prstGeom>
        </p:spPr>
      </p:pic>
      <p:sp>
        <p:nvSpPr>
          <p:cNvPr id="8" name="Text Placeholder 20">
            <a:extLst>
              <a:ext uri="{FF2B5EF4-FFF2-40B4-BE49-F238E27FC236}">
                <a16:creationId xmlns:a16="http://schemas.microsoft.com/office/drawing/2014/main" id="{C04D04EC-281D-9C43-B702-AFBFBF277854}"/>
              </a:ext>
            </a:extLst>
          </p:cNvPr>
          <p:cNvSpPr>
            <a:spLocks noGrp="1"/>
          </p:cNvSpPr>
          <p:nvPr>
            <p:ph type="body" sz="quarter" idx="16" hasCustomPrompt="1"/>
          </p:nvPr>
        </p:nvSpPr>
        <p:spPr>
          <a:xfrm>
            <a:off x="6096000" y="1371601"/>
            <a:ext cx="5372100" cy="4038598"/>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gray. Suggested font size 34.</a:t>
            </a:r>
          </a:p>
        </p:txBody>
      </p:sp>
    </p:spTree>
    <p:extLst>
      <p:ext uri="{BB962C8B-B14F-4D97-AF65-F5344CB8AC3E}">
        <p14:creationId xmlns:p14="http://schemas.microsoft.com/office/powerpoint/2010/main" val="21335432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PHOTO TITLE LEF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marR="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Insert Dark Picture</a:t>
            </a:r>
          </a:p>
        </p:txBody>
      </p:sp>
      <p:pic>
        <p:nvPicPr>
          <p:cNvPr id="5" name="Picture 4">
            <a:extLst>
              <a:ext uri="{FF2B5EF4-FFF2-40B4-BE49-F238E27FC236}">
                <a16:creationId xmlns:a16="http://schemas.microsoft.com/office/drawing/2014/main" id="{19949E3E-ACF5-DC44-90F0-083464CB96FB}"/>
              </a:ext>
            </a:extLst>
          </p:cNvPr>
          <p:cNvPicPr>
            <a:picLocks noChangeAspect="1"/>
          </p:cNvPicPr>
          <p:nvPr userDrawn="1"/>
        </p:nvPicPr>
        <p:blipFill>
          <a:blip r:embed="rId2"/>
          <a:stretch>
            <a:fillRect/>
          </a:stretch>
        </p:blipFill>
        <p:spPr>
          <a:xfrm>
            <a:off x="419100" y="786384"/>
            <a:ext cx="356616" cy="356616"/>
          </a:xfrm>
          <a:prstGeom prst="rect">
            <a:avLst/>
          </a:prstGeom>
        </p:spPr>
      </p:pic>
      <p:sp>
        <p:nvSpPr>
          <p:cNvPr id="6" name="Text Placeholder 20">
            <a:extLst>
              <a:ext uri="{FF2B5EF4-FFF2-40B4-BE49-F238E27FC236}">
                <a16:creationId xmlns:a16="http://schemas.microsoft.com/office/drawing/2014/main" id="{205C3091-540E-3641-8635-30F6E826A180}"/>
              </a:ext>
            </a:extLst>
          </p:cNvPr>
          <p:cNvSpPr>
            <a:spLocks noGrp="1"/>
          </p:cNvSpPr>
          <p:nvPr>
            <p:ph type="body" sz="quarter" idx="16" hasCustomPrompt="1"/>
          </p:nvPr>
        </p:nvSpPr>
        <p:spPr>
          <a:xfrm>
            <a:off x="419100" y="1371601"/>
            <a:ext cx="5372100" cy="4038598"/>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34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Tree>
    <p:extLst>
      <p:ext uri="{BB962C8B-B14F-4D97-AF65-F5344CB8AC3E}">
        <p14:creationId xmlns:p14="http://schemas.microsoft.com/office/powerpoint/2010/main" val="37549953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PHOTO TITLE RIGH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buNone/>
              <a:defRPr/>
            </a:lvl1pPr>
          </a:lstStyle>
          <a:p>
            <a:r>
              <a:rPr lang="en-US" dirty="0"/>
              <a:t>Insert Dark Picture</a:t>
            </a:r>
          </a:p>
        </p:txBody>
      </p:sp>
      <p:pic>
        <p:nvPicPr>
          <p:cNvPr id="6" name="Picture 5">
            <a:extLst>
              <a:ext uri="{FF2B5EF4-FFF2-40B4-BE49-F238E27FC236}">
                <a16:creationId xmlns:a16="http://schemas.microsoft.com/office/drawing/2014/main" id="{E091F409-4D63-BE43-81D2-E5B188F7E35D}"/>
              </a:ext>
            </a:extLst>
          </p:cNvPr>
          <p:cNvPicPr>
            <a:picLocks noChangeAspect="1"/>
          </p:cNvPicPr>
          <p:nvPr userDrawn="1"/>
        </p:nvPicPr>
        <p:blipFill>
          <a:blip r:embed="rId2"/>
          <a:stretch>
            <a:fillRect/>
          </a:stretch>
        </p:blipFill>
        <p:spPr>
          <a:xfrm>
            <a:off x="6096000" y="786384"/>
            <a:ext cx="356616" cy="356616"/>
          </a:xfrm>
          <a:prstGeom prst="rect">
            <a:avLst/>
          </a:prstGeom>
        </p:spPr>
      </p:pic>
      <p:sp>
        <p:nvSpPr>
          <p:cNvPr id="8" name="Text Placeholder 20">
            <a:extLst>
              <a:ext uri="{FF2B5EF4-FFF2-40B4-BE49-F238E27FC236}">
                <a16:creationId xmlns:a16="http://schemas.microsoft.com/office/drawing/2014/main" id="{E4FF4D63-4A69-A147-B55F-33A65E107BDD}"/>
              </a:ext>
            </a:extLst>
          </p:cNvPr>
          <p:cNvSpPr>
            <a:spLocks noGrp="1"/>
          </p:cNvSpPr>
          <p:nvPr>
            <p:ph type="body" sz="quarter" idx="16" hasCustomPrompt="1"/>
          </p:nvPr>
        </p:nvSpPr>
        <p:spPr>
          <a:xfrm>
            <a:off x="6096000" y="1371601"/>
            <a:ext cx="5372100" cy="4038598"/>
          </a:xfrm>
          <a:prstGeom prst="rect">
            <a:avLst/>
          </a:prstGeom>
          <a:noFill/>
        </p:spPr>
        <p:txBody>
          <a:bodyPr wrap="square" lIns="0" tIns="0" rIns="0" bIns="0" anchor="t"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Tree>
    <p:extLst>
      <p:ext uri="{BB962C8B-B14F-4D97-AF65-F5344CB8AC3E}">
        <p14:creationId xmlns:p14="http://schemas.microsoft.com/office/powerpoint/2010/main" val="27458966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TITLE BOX TOP">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lgn="ctr">
              <a:buNone/>
              <a:defRPr/>
            </a:lvl1pPr>
          </a:lstStyle>
          <a:p>
            <a:r>
              <a:rPr lang="en-US" dirty="0"/>
              <a:t>Insert Picture</a:t>
            </a:r>
          </a:p>
        </p:txBody>
      </p:sp>
      <p:sp>
        <p:nvSpPr>
          <p:cNvPr id="4" name="Text Placeholder 20">
            <a:extLst>
              <a:ext uri="{FF2B5EF4-FFF2-40B4-BE49-F238E27FC236}">
                <a16:creationId xmlns:a16="http://schemas.microsoft.com/office/drawing/2014/main" id="{D961E59D-3C61-9942-99F6-6C7BEBAEABC7}"/>
              </a:ext>
            </a:extLst>
          </p:cNvPr>
          <p:cNvSpPr>
            <a:spLocks noGrp="1"/>
          </p:cNvSpPr>
          <p:nvPr>
            <p:ph type="body" sz="quarter" idx="16" hasCustomPrompt="1"/>
          </p:nvPr>
        </p:nvSpPr>
        <p:spPr>
          <a:xfrm>
            <a:off x="419100" y="838199"/>
            <a:ext cx="11353800" cy="2444749"/>
          </a:xfrm>
          <a:prstGeom prst="rect">
            <a:avLst/>
          </a:prstGeom>
          <a:solidFill>
            <a:srgbClr val="FFFFFF">
              <a:alpha val="85098"/>
            </a:srgbClr>
          </a:solidFill>
        </p:spPr>
        <p:txBody>
          <a:bodyPr wrap="square" lIns="274320" tIns="548640" rIns="274320" bIns="365760" anchor="t"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Suggested font size 34.</a:t>
            </a:r>
          </a:p>
        </p:txBody>
      </p:sp>
    </p:spTree>
    <p:extLst>
      <p:ext uri="{BB962C8B-B14F-4D97-AF65-F5344CB8AC3E}">
        <p14:creationId xmlns:p14="http://schemas.microsoft.com/office/powerpoint/2010/main" val="27346483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LAYOUT">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7888667-224F-544D-9088-24C6595FE5EA}"/>
              </a:ext>
            </a:extLst>
          </p:cNvPr>
          <p:cNvSpPr>
            <a:spLocks noGrp="1"/>
          </p:cNvSpPr>
          <p:nvPr>
            <p:ph type="body" sz="quarter" idx="12" hasCustomPrompt="1"/>
          </p:nvPr>
        </p:nvSpPr>
        <p:spPr>
          <a:xfrm>
            <a:off x="457200" y="1160586"/>
            <a:ext cx="11277599" cy="4844542"/>
          </a:xfrm>
        </p:spPr>
        <p:txBody>
          <a:bodyPr>
            <a:normAutofit/>
          </a:bodyPr>
          <a:lstStyle>
            <a:lvl1pPr>
              <a:lnSpc>
                <a:spcPct val="120000"/>
              </a:lnSpc>
              <a:defRPr/>
            </a:lvl1pPr>
          </a:lstStyle>
          <a:p>
            <a:pPr lvl="0"/>
            <a:r>
              <a:rPr lang="en-US" dirty="0"/>
              <a:t>Edit body copy here. Arial color gray. Suggested font size 22. Suggested word count, 100.</a:t>
            </a:r>
          </a:p>
        </p:txBody>
      </p:sp>
    </p:spTree>
    <p:extLst>
      <p:ext uri="{BB962C8B-B14F-4D97-AF65-F5344CB8AC3E}">
        <p14:creationId xmlns:p14="http://schemas.microsoft.com/office/powerpoint/2010/main" val="13052866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TITLE BOX BOTTOM">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lstStyle>
            <a:lvl1pPr marL="0" indent="0" algn="ctr">
              <a:buNone/>
              <a:defRPr/>
            </a:lvl1pPr>
          </a:lstStyle>
          <a:p>
            <a:r>
              <a:rPr lang="en-US" dirty="0"/>
              <a:t>Insert Picture</a:t>
            </a:r>
          </a:p>
        </p:txBody>
      </p:sp>
      <p:sp>
        <p:nvSpPr>
          <p:cNvPr id="6" name="Content Placeholder 19">
            <a:extLst>
              <a:ext uri="{FF2B5EF4-FFF2-40B4-BE49-F238E27FC236}">
                <a16:creationId xmlns:a16="http://schemas.microsoft.com/office/drawing/2014/main" id="{652C5D06-90CC-A04B-AF9A-9793EC2B4E30}"/>
              </a:ext>
            </a:extLst>
          </p:cNvPr>
          <p:cNvSpPr>
            <a:spLocks noGrp="1"/>
          </p:cNvSpPr>
          <p:nvPr>
            <p:ph sz="quarter" idx="10" hasCustomPrompt="1"/>
          </p:nvPr>
        </p:nvSpPr>
        <p:spPr>
          <a:xfrm>
            <a:off x="228600" y="3727451"/>
            <a:ext cx="11353800" cy="2444749"/>
          </a:xfrm>
          <a:prstGeom prst="rect">
            <a:avLst/>
          </a:prstGeom>
          <a:solidFill>
            <a:schemeClr val="bg1"/>
          </a:solidFill>
        </p:spPr>
        <p:txBody>
          <a:bodyPr lIns="274320" tIns="548640" rIns="731520" bIns="365760">
            <a:norm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rgbClr val="4C4E56"/>
                </a:solidFill>
                <a:latin typeface="Arial" panose="020B0604020202020204" pitchFamily="34" charset="0"/>
                <a:ea typeface="Verdana" panose="020B0604030504040204" pitchFamily="34" charset="0"/>
                <a:cs typeface="Arial" panose="020B0604020202020204" pitchFamily="34" charset="0"/>
              </a:defRPr>
            </a:lvl1pPr>
            <a:lvl2pPr>
              <a:defRPr sz="3600" b="1" i="0">
                <a:solidFill>
                  <a:srgbClr val="808991"/>
                </a:solidFill>
                <a:latin typeface="Gotham Bold" panose="02000604030000020004" pitchFamily="2" charset="0"/>
              </a:defRPr>
            </a:lvl2pPr>
            <a:lvl3pPr>
              <a:defRPr sz="3600" b="1" i="0">
                <a:solidFill>
                  <a:srgbClr val="808991"/>
                </a:solidFill>
                <a:latin typeface="Gotham Bold" panose="02000604030000020004" pitchFamily="2" charset="0"/>
              </a:defRPr>
            </a:lvl3pPr>
            <a:lvl4pPr>
              <a:defRPr sz="3600" b="1" i="0">
                <a:solidFill>
                  <a:srgbClr val="808991"/>
                </a:solidFill>
                <a:latin typeface="Gotham Bold" panose="02000604030000020004" pitchFamily="2" charset="0"/>
              </a:defRPr>
            </a:lvl4pPr>
            <a:lvl5pPr>
              <a:defRPr sz="3600" b="1" i="0">
                <a:solidFill>
                  <a:srgbClr val="808991"/>
                </a:solidFill>
                <a:latin typeface="Gotham Bold" panose="02000604030000020004" pitchFamily="2" charset="0"/>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Suggested font size 36.</a:t>
            </a:r>
          </a:p>
        </p:txBody>
      </p:sp>
    </p:spTree>
    <p:extLst>
      <p:ext uri="{BB962C8B-B14F-4D97-AF65-F5344CB8AC3E}">
        <p14:creationId xmlns:p14="http://schemas.microsoft.com/office/powerpoint/2010/main" val="3429651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SE STUDY LAYOU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lstStyle>
            <a:lvl1pPr marL="0" indent="0" algn="l">
              <a:buNone/>
              <a:defRPr/>
            </a:lvl1pPr>
          </a:lstStyle>
          <a:p>
            <a:r>
              <a:rPr lang="en-US" dirty="0"/>
              <a:t>Insert Picture</a:t>
            </a:r>
          </a:p>
        </p:txBody>
      </p:sp>
      <p:sp>
        <p:nvSpPr>
          <p:cNvPr id="8" name="Text Placeholder 7">
            <a:extLst>
              <a:ext uri="{FF2B5EF4-FFF2-40B4-BE49-F238E27FC236}">
                <a16:creationId xmlns:a16="http://schemas.microsoft.com/office/drawing/2014/main" id="{4994DE32-B59F-C845-AA1E-46595E727356}"/>
              </a:ext>
            </a:extLst>
          </p:cNvPr>
          <p:cNvSpPr>
            <a:spLocks noGrp="1"/>
          </p:cNvSpPr>
          <p:nvPr>
            <p:ph type="body" sz="quarter" idx="15" hasCustomPrompt="1"/>
          </p:nvPr>
        </p:nvSpPr>
        <p:spPr>
          <a:xfrm>
            <a:off x="6213475" y="405029"/>
            <a:ext cx="5662613" cy="6047943"/>
          </a:xfrm>
          <a:solidFill>
            <a:srgbClr val="FFFFFF">
              <a:alpha val="94902"/>
            </a:srgbClr>
          </a:solidFill>
        </p:spPr>
        <p:txBody>
          <a:bodyPr lIns="274320" tIns="274320" rIns="274320" bIns="274320"/>
          <a:lstStyle>
            <a:lvl1pPr>
              <a:lnSpc>
                <a:spcPct val="120000"/>
              </a:lnSpc>
              <a:defRPr/>
            </a:lvl1pPr>
          </a:lstStyle>
          <a:p>
            <a:pPr lvl="0"/>
            <a:r>
              <a:rPr lang="en-US" dirty="0"/>
              <a:t>Edit body copy here. Arial color gray. Suggested font size 22. Suggested word count, 50.</a:t>
            </a:r>
          </a:p>
        </p:txBody>
      </p:sp>
      <p:sp>
        <p:nvSpPr>
          <p:cNvPr id="10" name="Text Placeholder 9">
            <a:extLst>
              <a:ext uri="{FF2B5EF4-FFF2-40B4-BE49-F238E27FC236}">
                <a16:creationId xmlns:a16="http://schemas.microsoft.com/office/drawing/2014/main" id="{11F3D5B0-B035-B248-87E2-7ED426164CE1}"/>
              </a:ext>
            </a:extLst>
          </p:cNvPr>
          <p:cNvSpPr>
            <a:spLocks noGrp="1"/>
          </p:cNvSpPr>
          <p:nvPr>
            <p:ph type="body" sz="quarter" idx="16" hasCustomPrompt="1"/>
          </p:nvPr>
        </p:nvSpPr>
        <p:spPr>
          <a:xfrm>
            <a:off x="354014" y="3574473"/>
            <a:ext cx="5543549" cy="2878499"/>
          </a:xfrm>
        </p:spPr>
        <p:txBody>
          <a:bodyPr anchor="b" anchorCtr="0"/>
          <a:lstStyle>
            <a:lvl1pPr marL="0" indent="0" algn="r">
              <a:buNone/>
              <a:defRPr sz="3400" b="1">
                <a:latin typeface="Arial" panose="020B0604020202020204" pitchFamily="34" charset="0"/>
                <a:cs typeface="Arial" panose="020B0604020202020204" pitchFamily="34" charset="0"/>
              </a:defRPr>
            </a:lvl1pPr>
            <a:lvl2pPr marL="457189" indent="0" algn="r">
              <a:buNone/>
              <a:defRPr/>
            </a:lvl2pPr>
            <a:lvl3pPr marL="914377" indent="0" algn="r">
              <a:buNone/>
              <a:defRPr/>
            </a:lvl3pPr>
            <a:lvl4pPr marL="1371566" indent="0" algn="r">
              <a:buNone/>
              <a:defRPr/>
            </a:lvl4pPr>
            <a:lvl5pPr marL="1828755" indent="0" algn="r">
              <a:buNone/>
              <a:defRPr/>
            </a:lvl5pPr>
          </a:lstStyle>
          <a:p>
            <a:pPr lvl="0"/>
            <a:r>
              <a:rPr lang="en-US" dirty="0"/>
              <a:t>Edit master header here. Arial Bold color gray. Suggested font size 34.</a:t>
            </a:r>
          </a:p>
        </p:txBody>
      </p:sp>
    </p:spTree>
    <p:extLst>
      <p:ext uri="{BB962C8B-B14F-4D97-AF65-F5344CB8AC3E}">
        <p14:creationId xmlns:p14="http://schemas.microsoft.com/office/powerpoint/2010/main" val="1663849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RANGE BACKGROUND TITL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EEAEA-2314-DF49-B5E8-4CEC0AE95AFA}"/>
              </a:ext>
            </a:extLst>
          </p:cNvPr>
          <p:cNvSpPr/>
          <p:nvPr userDrawn="1"/>
        </p:nvSpPr>
        <p:spPr>
          <a:xfrm>
            <a:off x="0" y="0"/>
            <a:ext cx="12192000" cy="6858000"/>
          </a:xfrm>
          <a:prstGeom prst="rect">
            <a:avLst/>
          </a:prstGeom>
          <a:solidFill>
            <a:srgbClr val="F44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5E1C4CA-3C92-B040-ABEB-237AC5AF7B0E}"/>
              </a:ext>
            </a:extLst>
          </p:cNvPr>
          <p:cNvPicPr>
            <a:picLocks noChangeAspect="1"/>
          </p:cNvPicPr>
          <p:nvPr userDrawn="1"/>
        </p:nvPicPr>
        <p:blipFill>
          <a:blip r:embed="rId2"/>
          <a:stretch>
            <a:fillRect/>
          </a:stretch>
        </p:blipFill>
        <p:spPr>
          <a:xfrm>
            <a:off x="419100" y="1654713"/>
            <a:ext cx="356616" cy="356616"/>
          </a:xfrm>
          <a:prstGeom prst="rect">
            <a:avLst/>
          </a:prstGeom>
        </p:spPr>
      </p:pic>
      <p:sp>
        <p:nvSpPr>
          <p:cNvPr id="11" name="Text Placeholder 20">
            <a:extLst>
              <a:ext uri="{FF2B5EF4-FFF2-40B4-BE49-F238E27FC236}">
                <a16:creationId xmlns:a16="http://schemas.microsoft.com/office/drawing/2014/main" id="{A1DE2386-CDF2-2A47-8C5F-CC6F099640B2}"/>
              </a:ext>
            </a:extLst>
          </p:cNvPr>
          <p:cNvSpPr>
            <a:spLocks noGrp="1"/>
          </p:cNvSpPr>
          <p:nvPr>
            <p:ph type="body" sz="quarter" idx="16" hasCustomPrompt="1"/>
          </p:nvPr>
        </p:nvSpPr>
        <p:spPr>
          <a:xfrm>
            <a:off x="419100" y="2221545"/>
            <a:ext cx="10061331" cy="2057399"/>
          </a:xfrm>
          <a:prstGeom prst="rect">
            <a:avLst/>
          </a:prstGeom>
          <a:noFill/>
        </p:spPr>
        <p:txBody>
          <a:bodyPr wrap="square" lIns="0" tIns="0" rIns="0" bIns="0" anchor="t"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
        <p:nvSpPr>
          <p:cNvPr id="13" name="Rectangle 12">
            <a:extLst>
              <a:ext uri="{FF2B5EF4-FFF2-40B4-BE49-F238E27FC236}">
                <a16:creationId xmlns:a16="http://schemas.microsoft.com/office/drawing/2014/main" id="{46FA8A2F-6C44-D74E-93AE-09DC3CB773B7}"/>
              </a:ext>
            </a:extLst>
          </p:cNvPr>
          <p:cNvSpPr/>
          <p:nvPr userDrawn="1"/>
        </p:nvSpPr>
        <p:spPr>
          <a:xfrm>
            <a:off x="1" y="6772010"/>
            <a:ext cx="6095999" cy="85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16229062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BACKGROUND BLAN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EEAEA-2314-DF49-B5E8-4CEC0AE95AF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5F1D73-6B65-3F44-8622-F81A3A3A42D9}"/>
              </a:ext>
            </a:extLst>
          </p:cNvPr>
          <p:cNvSpPr/>
          <p:nvPr userDrawn="1"/>
        </p:nvSpPr>
        <p:spPr>
          <a:xfrm>
            <a:off x="1" y="6738409"/>
            <a:ext cx="6095999" cy="119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1060672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BACKGROUND TITLE">
    <p:bg>
      <p:bgRef idx="1001">
        <a:schemeClr val="bg1"/>
      </p:bgRef>
    </p:bg>
    <p:spTree>
      <p:nvGrpSpPr>
        <p:cNvPr id="1" name=""/>
        <p:cNvGrpSpPr/>
        <p:nvPr/>
      </p:nvGrpSpPr>
      <p:grpSpPr>
        <a:xfrm>
          <a:off x="0" y="0"/>
          <a:ext cx="0" cy="0"/>
          <a:chOff x="0" y="0"/>
          <a:chExt cx="0" cy="0"/>
        </a:xfrm>
      </p:grpSpPr>
      <p:sp>
        <p:nvSpPr>
          <p:cNvPr id="27" name="Text Placeholder 20">
            <a:extLst>
              <a:ext uri="{FF2B5EF4-FFF2-40B4-BE49-F238E27FC236}">
                <a16:creationId xmlns:a16="http://schemas.microsoft.com/office/drawing/2014/main" id="{EF2B1686-D5BB-5E4A-A637-75D34CE2058C}"/>
              </a:ext>
            </a:extLst>
          </p:cNvPr>
          <p:cNvSpPr>
            <a:spLocks noGrp="1"/>
          </p:cNvSpPr>
          <p:nvPr>
            <p:ph type="body" sz="quarter" idx="16" hasCustomPrompt="1"/>
          </p:nvPr>
        </p:nvSpPr>
        <p:spPr>
          <a:xfrm>
            <a:off x="419100" y="2221545"/>
            <a:ext cx="10061331" cy="2057399"/>
          </a:xfrm>
          <a:prstGeom prst="rect">
            <a:avLst/>
          </a:prstGeom>
          <a:noFill/>
        </p:spPr>
        <p:txBody>
          <a:bodyPr wrap="square" lIns="0" tIns="0" rIns="0" bIns="0" anchor="t"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gray. Suggested font size 34.</a:t>
            </a:r>
          </a:p>
        </p:txBody>
      </p:sp>
      <p:pic>
        <p:nvPicPr>
          <p:cNvPr id="28" name="Picture 27">
            <a:extLst>
              <a:ext uri="{FF2B5EF4-FFF2-40B4-BE49-F238E27FC236}">
                <a16:creationId xmlns:a16="http://schemas.microsoft.com/office/drawing/2014/main" id="{2A6DA3C2-5871-5C46-A1D6-EEEFDECDA31C}"/>
              </a:ext>
            </a:extLst>
          </p:cNvPr>
          <p:cNvPicPr>
            <a:picLocks noChangeAspect="1"/>
          </p:cNvPicPr>
          <p:nvPr userDrawn="1"/>
        </p:nvPicPr>
        <p:blipFill>
          <a:blip r:embed="rId2"/>
          <a:stretch>
            <a:fillRect/>
          </a:stretch>
        </p:blipFill>
        <p:spPr>
          <a:xfrm>
            <a:off x="419100" y="1654713"/>
            <a:ext cx="356616" cy="356616"/>
          </a:xfrm>
          <a:prstGeom prst="rect">
            <a:avLst/>
          </a:prstGeom>
        </p:spPr>
      </p:pic>
      <p:sp>
        <p:nvSpPr>
          <p:cNvPr id="29" name="Rectangle 28">
            <a:extLst>
              <a:ext uri="{FF2B5EF4-FFF2-40B4-BE49-F238E27FC236}">
                <a16:creationId xmlns:a16="http://schemas.microsoft.com/office/drawing/2014/main" id="{E91BBBFA-E18E-4A4A-91D7-3580C5D5E4B7}"/>
              </a:ext>
            </a:extLst>
          </p:cNvPr>
          <p:cNvSpPr/>
          <p:nvPr userDrawn="1"/>
        </p:nvSpPr>
        <p:spPr>
          <a:xfrm>
            <a:off x="1" y="6772010"/>
            <a:ext cx="6095999"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712020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 TITLE LAYOUT">
    <p:bg>
      <p:bgRef idx="1001">
        <a:schemeClr val="bg1"/>
      </p:bgRef>
    </p:bg>
    <p:spTree>
      <p:nvGrpSpPr>
        <p:cNvPr id="1" name=""/>
        <p:cNvGrpSpPr/>
        <p:nvPr/>
      </p:nvGrpSpPr>
      <p:grpSpPr>
        <a:xfrm>
          <a:off x="0" y="0"/>
          <a:ext cx="0" cy="0"/>
          <a:chOff x="0" y="0"/>
          <a:chExt cx="0" cy="0"/>
        </a:xfrm>
      </p:grpSpPr>
      <p:sp>
        <p:nvSpPr>
          <p:cNvPr id="15" name="Text Placeholder 16">
            <a:extLst>
              <a:ext uri="{FF2B5EF4-FFF2-40B4-BE49-F238E27FC236}">
                <a16:creationId xmlns:a16="http://schemas.microsoft.com/office/drawing/2014/main" id="{3FF800DD-07AF-AB40-964B-BEE8553ECC36}"/>
              </a:ext>
            </a:extLst>
          </p:cNvPr>
          <p:cNvSpPr>
            <a:spLocks noGrp="1"/>
          </p:cNvSpPr>
          <p:nvPr>
            <p:ph type="body" sz="quarter" idx="12" hasCustomPrompt="1"/>
          </p:nvPr>
        </p:nvSpPr>
        <p:spPr>
          <a:xfrm>
            <a:off x="419100" y="3102927"/>
            <a:ext cx="10477500" cy="952484"/>
          </a:xfrm>
          <a:prstGeom prst="rect">
            <a:avLst/>
          </a:prstGeom>
        </p:spPr>
        <p:txBody>
          <a:bodyPr lIns="0">
            <a:normAutofit/>
          </a:bodyPr>
          <a:lstStyle>
            <a:lvl1pPr marL="0" indent="0">
              <a:lnSpc>
                <a:spcPct val="100000"/>
              </a:lnSpc>
              <a:buNone/>
              <a:defRPr sz="22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Edit sub header here. Arial color gray. Suggested font size 22.</a:t>
            </a:r>
          </a:p>
        </p:txBody>
      </p:sp>
      <p:sp>
        <p:nvSpPr>
          <p:cNvPr id="26" name="Text Placeholder 20">
            <a:extLst>
              <a:ext uri="{FF2B5EF4-FFF2-40B4-BE49-F238E27FC236}">
                <a16:creationId xmlns:a16="http://schemas.microsoft.com/office/drawing/2014/main" id="{B3BFC0D7-3C8B-BE4D-BA16-C92EDB26C532}"/>
              </a:ext>
            </a:extLst>
          </p:cNvPr>
          <p:cNvSpPr>
            <a:spLocks noGrp="1"/>
          </p:cNvSpPr>
          <p:nvPr>
            <p:ph type="body" sz="quarter" idx="16" hasCustomPrompt="1"/>
          </p:nvPr>
        </p:nvSpPr>
        <p:spPr>
          <a:xfrm>
            <a:off x="419100" y="527538"/>
            <a:ext cx="10477500" cy="2374682"/>
          </a:xfrm>
          <a:prstGeom prst="rect">
            <a:avLst/>
          </a:prstGeom>
          <a:noFill/>
        </p:spPr>
        <p:txBody>
          <a:bodyPr wrap="square" lIns="0" tIns="0" rIns="0" bIns="0" anchor="b"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Times New Roman color gray. Suggested font size 34.</a:t>
            </a:r>
          </a:p>
        </p:txBody>
      </p:sp>
    </p:spTree>
    <p:extLst>
      <p:ext uri="{BB962C8B-B14F-4D97-AF65-F5344CB8AC3E}">
        <p14:creationId xmlns:p14="http://schemas.microsoft.com/office/powerpoint/2010/main" val="2047447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BOTTOM WITH TITLE TEXT">
    <p:bg>
      <p:bgRef idx="1001">
        <a:schemeClr val="bg1"/>
      </p:bgRef>
    </p:bg>
    <p:spTree>
      <p:nvGrpSpPr>
        <p:cNvPr id="1" name=""/>
        <p:cNvGrpSpPr/>
        <p:nvPr/>
      </p:nvGrpSpPr>
      <p:grpSpPr>
        <a:xfrm>
          <a:off x="0" y="0"/>
          <a:ext cx="0" cy="0"/>
          <a:chOff x="0" y="0"/>
          <a:chExt cx="0" cy="0"/>
        </a:xfrm>
      </p:grpSpPr>
      <p:sp>
        <p:nvSpPr>
          <p:cNvPr id="35" name="Picture Placeholder 1">
            <a:extLst>
              <a:ext uri="{FF2B5EF4-FFF2-40B4-BE49-F238E27FC236}">
                <a16:creationId xmlns:a16="http://schemas.microsoft.com/office/drawing/2014/main" id="{B20FEFB9-49E5-044F-8217-D74F41441BF6}"/>
              </a:ext>
            </a:extLst>
          </p:cNvPr>
          <p:cNvSpPr>
            <a:spLocks noGrp="1"/>
          </p:cNvSpPr>
          <p:nvPr>
            <p:ph type="pic" sz="quarter" idx="14" hasCustomPrompt="1"/>
          </p:nvPr>
        </p:nvSpPr>
        <p:spPr>
          <a:xfrm>
            <a:off x="0" y="3124214"/>
            <a:ext cx="12192000" cy="3733786"/>
          </a:xfrm>
          <a:prstGeom prst="rect">
            <a:avLst/>
          </a:prstGeom>
          <a:solidFill>
            <a:schemeClr val="bg2">
              <a:lumMod val="90000"/>
            </a:schemeClr>
          </a:solidFill>
        </p:spPr>
        <p:txBody>
          <a:bodyPr/>
          <a:lstStyle>
            <a:lvl1pPr marL="0" indent="0">
              <a:buNone/>
              <a:defRPr/>
            </a:lvl1pPr>
          </a:lstStyle>
          <a:p>
            <a:r>
              <a:rPr lang="en-US" dirty="0"/>
              <a:t>Insert picture here</a:t>
            </a:r>
          </a:p>
        </p:txBody>
      </p:sp>
      <p:sp>
        <p:nvSpPr>
          <p:cNvPr id="6" name="Text Placeholder 16">
            <a:extLst>
              <a:ext uri="{FF2B5EF4-FFF2-40B4-BE49-F238E27FC236}">
                <a16:creationId xmlns:a16="http://schemas.microsoft.com/office/drawing/2014/main" id="{B1580C34-A9A2-0C4A-9F9A-E3AE433EEE5F}"/>
              </a:ext>
            </a:extLst>
          </p:cNvPr>
          <p:cNvSpPr>
            <a:spLocks noGrp="1"/>
          </p:cNvSpPr>
          <p:nvPr>
            <p:ph type="body" sz="quarter" idx="12" hasCustomPrompt="1"/>
          </p:nvPr>
        </p:nvSpPr>
        <p:spPr>
          <a:xfrm>
            <a:off x="419100" y="1961950"/>
            <a:ext cx="11315700" cy="952484"/>
          </a:xfrm>
          <a:prstGeom prst="rect">
            <a:avLst/>
          </a:prstGeom>
        </p:spPr>
        <p:txBody>
          <a:bodyPr lIns="0">
            <a:normAutofit/>
          </a:bodyPr>
          <a:lstStyle>
            <a:lvl1pPr marL="0" indent="0">
              <a:lnSpc>
                <a:spcPct val="100000"/>
              </a:lnSpc>
              <a:buNone/>
              <a:defRPr sz="22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Edit sub header here. Arial color gray. Suggested font size 22.</a:t>
            </a:r>
          </a:p>
        </p:txBody>
      </p:sp>
      <p:sp>
        <p:nvSpPr>
          <p:cNvPr id="7" name="Text Placeholder 20">
            <a:extLst>
              <a:ext uri="{FF2B5EF4-FFF2-40B4-BE49-F238E27FC236}">
                <a16:creationId xmlns:a16="http://schemas.microsoft.com/office/drawing/2014/main" id="{CC147948-1819-9249-BF9A-30D7C38D2AD5}"/>
              </a:ext>
            </a:extLst>
          </p:cNvPr>
          <p:cNvSpPr>
            <a:spLocks noGrp="1"/>
          </p:cNvSpPr>
          <p:nvPr>
            <p:ph type="body" sz="quarter" idx="16" hasCustomPrompt="1"/>
          </p:nvPr>
        </p:nvSpPr>
        <p:spPr>
          <a:xfrm>
            <a:off x="419100" y="388417"/>
            <a:ext cx="11315700" cy="1372825"/>
          </a:xfrm>
          <a:prstGeom prst="rect">
            <a:avLst/>
          </a:prstGeom>
          <a:noFill/>
        </p:spPr>
        <p:txBody>
          <a:bodyPr wrap="square" lIns="0" tIns="0" rIns="0" bIns="0" anchor="b"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Times New Roman color gray. Suggested font size 34.</a:t>
            </a:r>
          </a:p>
        </p:txBody>
      </p:sp>
    </p:spTree>
    <p:extLst>
      <p:ext uri="{BB962C8B-B14F-4D97-AF65-F5344CB8AC3E}">
        <p14:creationId xmlns:p14="http://schemas.microsoft.com/office/powerpoint/2010/main" val="36954716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BOTTOM WITH BODY TEXT">
    <p:bg>
      <p:bgRef idx="1001">
        <a:schemeClr val="bg1"/>
      </p:bgRef>
    </p:bg>
    <p:spTree>
      <p:nvGrpSpPr>
        <p:cNvPr id="1" name=""/>
        <p:cNvGrpSpPr/>
        <p:nvPr/>
      </p:nvGrpSpPr>
      <p:grpSpPr>
        <a:xfrm>
          <a:off x="0" y="0"/>
          <a:ext cx="0" cy="0"/>
          <a:chOff x="0" y="0"/>
          <a:chExt cx="0" cy="0"/>
        </a:xfrm>
      </p:grpSpPr>
      <p:sp>
        <p:nvSpPr>
          <p:cNvPr id="35" name="Picture Placeholder 1">
            <a:extLst>
              <a:ext uri="{FF2B5EF4-FFF2-40B4-BE49-F238E27FC236}">
                <a16:creationId xmlns:a16="http://schemas.microsoft.com/office/drawing/2014/main" id="{B20FEFB9-49E5-044F-8217-D74F41441BF6}"/>
              </a:ext>
            </a:extLst>
          </p:cNvPr>
          <p:cNvSpPr>
            <a:spLocks noGrp="1"/>
          </p:cNvSpPr>
          <p:nvPr>
            <p:ph type="pic" sz="quarter" idx="14" hasCustomPrompt="1"/>
          </p:nvPr>
        </p:nvSpPr>
        <p:spPr>
          <a:xfrm>
            <a:off x="0" y="3124214"/>
            <a:ext cx="12192000" cy="3733786"/>
          </a:xfrm>
          <a:prstGeom prst="rect">
            <a:avLst/>
          </a:prstGeom>
          <a:solidFill>
            <a:schemeClr val="bg2">
              <a:lumMod val="90000"/>
            </a:schemeClr>
          </a:solidFill>
        </p:spPr>
        <p:txBody>
          <a:bodyPr/>
          <a:lstStyle>
            <a:lvl1pPr marL="0" indent="0">
              <a:buNone/>
              <a:defRPr/>
            </a:lvl1pPr>
          </a:lstStyle>
          <a:p>
            <a:r>
              <a:rPr lang="en-US" dirty="0"/>
              <a:t>Insert picture here</a:t>
            </a:r>
          </a:p>
        </p:txBody>
      </p:sp>
      <p:sp>
        <p:nvSpPr>
          <p:cNvPr id="12" name="Title 1">
            <a:extLst>
              <a:ext uri="{FF2B5EF4-FFF2-40B4-BE49-F238E27FC236}">
                <a16:creationId xmlns:a16="http://schemas.microsoft.com/office/drawing/2014/main" id="{D70E0C20-F3B7-8145-8669-996FCE3FB3A1}"/>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13" name="Straight Connector 12">
            <a:extLst>
              <a:ext uri="{FF2B5EF4-FFF2-40B4-BE49-F238E27FC236}">
                <a16:creationId xmlns:a16="http://schemas.microsoft.com/office/drawing/2014/main" id="{3B9EF9FF-E043-6045-94EE-24DEBB6BE866}"/>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836BF877-5DC5-AB4B-BA3D-0520A571B09B}"/>
              </a:ext>
            </a:extLst>
          </p:cNvPr>
          <p:cNvSpPr>
            <a:spLocks noGrp="1"/>
          </p:cNvSpPr>
          <p:nvPr>
            <p:ph type="body" sz="quarter" idx="10" hasCustomPrompt="1"/>
          </p:nvPr>
        </p:nvSpPr>
        <p:spPr>
          <a:xfrm>
            <a:off x="457200" y="1160588"/>
            <a:ext cx="11277599" cy="1809190"/>
          </a:xfrm>
          <a:prstGeom prst="rect">
            <a:avLst/>
          </a:prstGeom>
        </p:spPr>
        <p:txBody>
          <a:bodyPr/>
          <a:lstStyle>
            <a:lvl1pPr marL="0" indent="0">
              <a:lnSpc>
                <a:spcPct val="100000"/>
              </a:lnSpc>
              <a:spcAft>
                <a:spcPts val="600"/>
              </a:spcAft>
              <a:buClr>
                <a:schemeClr val="accent1"/>
              </a:buClr>
              <a:buFont typeface="Wingdings" pitchFamily="2" charset="2"/>
              <a:buNone/>
              <a:defRPr sz="2200" spc="60" baseline="0">
                <a:solidFill>
                  <a:schemeClr val="tx2"/>
                </a:solidFill>
              </a:defRPr>
            </a:lvl1pPr>
            <a:lvl2pPr marL="685783" indent="-228594">
              <a:lnSpc>
                <a:spcPct val="100000"/>
              </a:lnSpc>
              <a:spcAft>
                <a:spcPts val="600"/>
              </a:spcAft>
              <a:buClr>
                <a:schemeClr val="accent1"/>
              </a:buClr>
              <a:buFont typeface="Courier New" panose="02070309020205020404" pitchFamily="49" charset="0"/>
              <a:buChar char="o"/>
              <a:defRPr sz="1800">
                <a:solidFill>
                  <a:schemeClr val="tx2"/>
                </a:solidFill>
              </a:defRPr>
            </a:lvl2pPr>
            <a:lvl3pPr marL="1142971" indent="-228594">
              <a:lnSpc>
                <a:spcPct val="100000"/>
              </a:lnSpc>
              <a:spcAft>
                <a:spcPts val="600"/>
              </a:spcAft>
              <a:buClr>
                <a:schemeClr val="accent1"/>
              </a:buClr>
              <a:buFont typeface="Arial" panose="020B0604020202020204" pitchFamily="34" charset="0"/>
              <a:buChar char="•"/>
              <a:defRPr sz="1800">
                <a:solidFill>
                  <a:schemeClr val="tx2"/>
                </a:solidFill>
              </a:defRPr>
            </a:lvl3pPr>
            <a:lvl4pPr marL="1600160" indent="-228594">
              <a:lnSpc>
                <a:spcPct val="100000"/>
              </a:lnSpc>
              <a:spcAft>
                <a:spcPts val="600"/>
              </a:spcAft>
              <a:buClr>
                <a:schemeClr val="accent1"/>
              </a:buClr>
              <a:buFont typeface="Wingdings" pitchFamily="2" charset="2"/>
              <a:buChar char="ü"/>
              <a:defRPr sz="1800">
                <a:solidFill>
                  <a:schemeClr val="tx2"/>
                </a:solidFill>
              </a:defRPr>
            </a:lvl4pPr>
            <a:lvl5pPr marL="2057349" indent="-228594">
              <a:lnSpc>
                <a:spcPct val="100000"/>
              </a:lnSpc>
              <a:spcAft>
                <a:spcPts val="600"/>
              </a:spcAft>
              <a:buClr>
                <a:schemeClr val="accent1"/>
              </a:buClr>
              <a:buFont typeface="Wingdings" pitchFamily="2" charset="2"/>
              <a:buChar char="Ø"/>
              <a:defRPr sz="1800">
                <a:solidFill>
                  <a:schemeClr val="tx2"/>
                </a:solidFill>
              </a:defRPr>
            </a:lvl5pPr>
          </a:lstStyle>
          <a:p>
            <a:pPr lvl="0"/>
            <a:r>
              <a:rPr lang="en-US" dirty="0"/>
              <a:t>Edit body copy here. Arial color gray. Suggested font size 22.</a:t>
            </a:r>
          </a:p>
        </p:txBody>
      </p:sp>
    </p:spTree>
    <p:extLst>
      <p:ext uri="{BB962C8B-B14F-4D97-AF65-F5344CB8AC3E}">
        <p14:creationId xmlns:p14="http://schemas.microsoft.com/office/powerpoint/2010/main" val="33506048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HOTO TOP WITH TITLE TEXT">
    <p:bg>
      <p:bgRef idx="1001">
        <a:schemeClr val="bg1"/>
      </p:bgRef>
    </p:bg>
    <p:spTree>
      <p:nvGrpSpPr>
        <p:cNvPr id="1" name=""/>
        <p:cNvGrpSpPr/>
        <p:nvPr/>
      </p:nvGrpSpPr>
      <p:grpSpPr>
        <a:xfrm>
          <a:off x="0" y="0"/>
          <a:ext cx="0" cy="0"/>
          <a:chOff x="0" y="0"/>
          <a:chExt cx="0" cy="0"/>
        </a:xfrm>
      </p:grpSpPr>
      <p:sp>
        <p:nvSpPr>
          <p:cNvPr id="35" name="Picture Placeholder 1">
            <a:extLst>
              <a:ext uri="{FF2B5EF4-FFF2-40B4-BE49-F238E27FC236}">
                <a16:creationId xmlns:a16="http://schemas.microsoft.com/office/drawing/2014/main" id="{B20FEFB9-49E5-044F-8217-D74F41441BF6}"/>
              </a:ext>
            </a:extLst>
          </p:cNvPr>
          <p:cNvSpPr>
            <a:spLocks noGrp="1"/>
          </p:cNvSpPr>
          <p:nvPr>
            <p:ph type="pic" sz="quarter" idx="14" hasCustomPrompt="1"/>
          </p:nvPr>
        </p:nvSpPr>
        <p:spPr>
          <a:xfrm>
            <a:off x="0" y="0"/>
            <a:ext cx="12192000" cy="3733786"/>
          </a:xfrm>
          <a:prstGeom prst="rect">
            <a:avLst/>
          </a:prstGeom>
          <a:solidFill>
            <a:schemeClr val="bg2">
              <a:lumMod val="90000"/>
            </a:schemeClr>
          </a:solidFill>
        </p:spPr>
        <p:txBody>
          <a:bodyPr/>
          <a:lstStyle>
            <a:lvl1pPr marL="0" indent="0">
              <a:buNone/>
              <a:defRPr/>
            </a:lvl1pPr>
          </a:lstStyle>
          <a:p>
            <a:r>
              <a:rPr lang="en-US" dirty="0"/>
              <a:t>Insert picture here</a:t>
            </a:r>
          </a:p>
        </p:txBody>
      </p:sp>
      <p:sp>
        <p:nvSpPr>
          <p:cNvPr id="7" name="Text Placeholder 20">
            <a:extLst>
              <a:ext uri="{FF2B5EF4-FFF2-40B4-BE49-F238E27FC236}">
                <a16:creationId xmlns:a16="http://schemas.microsoft.com/office/drawing/2014/main" id="{CC147948-1819-9249-BF9A-30D7C38D2AD5}"/>
              </a:ext>
            </a:extLst>
          </p:cNvPr>
          <p:cNvSpPr>
            <a:spLocks noGrp="1"/>
          </p:cNvSpPr>
          <p:nvPr>
            <p:ph type="body" sz="quarter" idx="16" hasCustomPrompt="1"/>
          </p:nvPr>
        </p:nvSpPr>
        <p:spPr>
          <a:xfrm>
            <a:off x="419100" y="4094571"/>
            <a:ext cx="11315700" cy="2435702"/>
          </a:xfrm>
          <a:prstGeom prst="rect">
            <a:avLst/>
          </a:prstGeom>
          <a:noFill/>
        </p:spPr>
        <p:txBody>
          <a:bodyPr wrap="square" lIns="0" tIns="0" rIns="0" bIns="0" anchor="ctr"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Times New Roman color gray. Suggested font size 34.</a:t>
            </a:r>
          </a:p>
        </p:txBody>
      </p:sp>
    </p:spTree>
    <p:extLst>
      <p:ext uri="{BB962C8B-B14F-4D97-AF65-F5344CB8AC3E}">
        <p14:creationId xmlns:p14="http://schemas.microsoft.com/office/powerpoint/2010/main" val="16705583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CALL OUTS WITH BORDERS">
    <p:bg>
      <p:bgRef idx="1001">
        <a:schemeClr val="bg1"/>
      </p:bgRef>
    </p:bg>
    <p:spTree>
      <p:nvGrpSpPr>
        <p:cNvPr id="1" name=""/>
        <p:cNvGrpSpPr/>
        <p:nvPr/>
      </p:nvGrpSpPr>
      <p:grpSpPr>
        <a:xfrm>
          <a:off x="0" y="0"/>
          <a:ext cx="0" cy="0"/>
          <a:chOff x="0" y="0"/>
          <a:chExt cx="0" cy="0"/>
        </a:xfrm>
      </p:grpSpPr>
      <p:sp>
        <p:nvSpPr>
          <p:cNvPr id="14" name="Pie 13">
            <a:extLst>
              <a:ext uri="{FF2B5EF4-FFF2-40B4-BE49-F238E27FC236}">
                <a16:creationId xmlns:a16="http://schemas.microsoft.com/office/drawing/2014/main" id="{32D2D309-B0B6-6740-8A53-D1845A4D614E}"/>
              </a:ext>
            </a:extLst>
          </p:cNvPr>
          <p:cNvSpPr>
            <a:spLocks noChangeAspect="1"/>
          </p:cNvSpPr>
          <p:nvPr userDrawn="1"/>
        </p:nvSpPr>
        <p:spPr>
          <a:xfrm>
            <a:off x="575672" y="1388809"/>
            <a:ext cx="3256314" cy="3257160"/>
          </a:xfrm>
          <a:prstGeom prst="pie">
            <a:avLst>
              <a:gd name="adj1" fmla="val 21599975"/>
              <a:gd name="adj2" fmla="val 16201998"/>
            </a:avLst>
          </a:prstGeom>
          <a:solidFill>
            <a:srgbClr val="F4490C"/>
          </a:solidFill>
          <a:ln w="57150"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2150">
              <a:latin typeface="Roboto Light"/>
            </a:endParaRPr>
          </a:p>
        </p:txBody>
      </p:sp>
      <p:sp>
        <p:nvSpPr>
          <p:cNvPr id="15" name="Pie 14">
            <a:extLst>
              <a:ext uri="{FF2B5EF4-FFF2-40B4-BE49-F238E27FC236}">
                <a16:creationId xmlns:a16="http://schemas.microsoft.com/office/drawing/2014/main" id="{D9163AD9-D988-8F4A-A9B0-FBFE46AD676F}"/>
              </a:ext>
            </a:extLst>
          </p:cNvPr>
          <p:cNvSpPr>
            <a:spLocks noChangeAspect="1"/>
          </p:cNvSpPr>
          <p:nvPr userDrawn="1"/>
        </p:nvSpPr>
        <p:spPr>
          <a:xfrm>
            <a:off x="8360013" y="1388809"/>
            <a:ext cx="3254416" cy="3255264"/>
          </a:xfrm>
          <a:prstGeom prst="pie">
            <a:avLst>
              <a:gd name="adj1" fmla="val 11272795"/>
              <a:gd name="adj2" fmla="val 16201998"/>
            </a:avLst>
          </a:prstGeom>
          <a:solidFill>
            <a:srgbClr val="F4490C"/>
          </a:solidFill>
          <a:ln w="57150"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2150">
              <a:latin typeface="Roboto Light"/>
            </a:endParaRPr>
          </a:p>
        </p:txBody>
      </p:sp>
      <p:sp>
        <p:nvSpPr>
          <p:cNvPr id="16" name="Pie 15">
            <a:extLst>
              <a:ext uri="{FF2B5EF4-FFF2-40B4-BE49-F238E27FC236}">
                <a16:creationId xmlns:a16="http://schemas.microsoft.com/office/drawing/2014/main" id="{3CFCCD5C-E64F-6A41-932E-5AECCAB885F3}"/>
              </a:ext>
            </a:extLst>
          </p:cNvPr>
          <p:cNvSpPr>
            <a:spLocks noChangeAspect="1"/>
          </p:cNvSpPr>
          <p:nvPr userDrawn="1"/>
        </p:nvSpPr>
        <p:spPr>
          <a:xfrm>
            <a:off x="4468791" y="1388809"/>
            <a:ext cx="3254417" cy="3255264"/>
          </a:xfrm>
          <a:prstGeom prst="pie">
            <a:avLst>
              <a:gd name="adj1" fmla="val 6802466"/>
              <a:gd name="adj2" fmla="val 16201998"/>
            </a:avLst>
          </a:prstGeom>
          <a:solidFill>
            <a:srgbClr val="F4490C"/>
          </a:solidFill>
          <a:ln w="57150"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2150">
              <a:latin typeface="Roboto Light"/>
            </a:endParaRPr>
          </a:p>
        </p:txBody>
      </p:sp>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icture Placeholder 3">
            <a:extLst>
              <a:ext uri="{FF2B5EF4-FFF2-40B4-BE49-F238E27FC236}">
                <a16:creationId xmlns:a16="http://schemas.microsoft.com/office/drawing/2014/main" id="{1F7B7FDE-AFC2-8347-85AA-1A7E59F4A911}"/>
              </a:ext>
            </a:extLst>
          </p:cNvPr>
          <p:cNvSpPr>
            <a:spLocks noGrp="1"/>
          </p:cNvSpPr>
          <p:nvPr>
            <p:ph type="pic" sz="quarter" idx="12"/>
          </p:nvPr>
        </p:nvSpPr>
        <p:spPr>
          <a:xfrm>
            <a:off x="8416486" y="1443640"/>
            <a:ext cx="3142474" cy="3147498"/>
          </a:xfrm>
          <a:prstGeom prst="ellipse">
            <a:avLst/>
          </a:prstGeom>
          <a:solidFill>
            <a:srgbClr val="4C4E56"/>
          </a:solidFill>
        </p:spPr>
        <p:txBody>
          <a:bodyPr/>
          <a:lstStyle>
            <a:lvl1pPr marL="0" indent="0">
              <a:buNone/>
              <a:defRPr/>
            </a:lvl1pPr>
          </a:lstStyle>
          <a:p>
            <a:endParaRPr lang="en-US"/>
          </a:p>
        </p:txBody>
      </p:sp>
      <p:sp>
        <p:nvSpPr>
          <p:cNvPr id="6" name="Text Placeholder 16">
            <a:extLst>
              <a:ext uri="{FF2B5EF4-FFF2-40B4-BE49-F238E27FC236}">
                <a16:creationId xmlns:a16="http://schemas.microsoft.com/office/drawing/2014/main" id="{DE5D7477-D6DE-6F47-8EA2-E87E3D3012DB}"/>
              </a:ext>
            </a:extLst>
          </p:cNvPr>
          <p:cNvSpPr>
            <a:spLocks noGrp="1"/>
          </p:cNvSpPr>
          <p:nvPr>
            <p:ph type="body" sz="quarter" idx="16" hasCustomPrompt="1"/>
          </p:nvPr>
        </p:nvSpPr>
        <p:spPr>
          <a:xfrm>
            <a:off x="633040" y="5260859"/>
            <a:ext cx="3142474"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7" name="Text Placeholder 16">
            <a:extLst>
              <a:ext uri="{FF2B5EF4-FFF2-40B4-BE49-F238E27FC236}">
                <a16:creationId xmlns:a16="http://schemas.microsoft.com/office/drawing/2014/main" id="{71BB43DB-8F06-BB45-9BD4-E243ACD9B39C}"/>
              </a:ext>
            </a:extLst>
          </p:cNvPr>
          <p:cNvSpPr>
            <a:spLocks noGrp="1"/>
          </p:cNvSpPr>
          <p:nvPr>
            <p:ph type="body" sz="quarter" idx="17" hasCustomPrompt="1"/>
          </p:nvPr>
        </p:nvSpPr>
        <p:spPr>
          <a:xfrm>
            <a:off x="633040" y="4885051"/>
            <a:ext cx="3142474"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8" name="Text Placeholder 16">
            <a:extLst>
              <a:ext uri="{FF2B5EF4-FFF2-40B4-BE49-F238E27FC236}">
                <a16:creationId xmlns:a16="http://schemas.microsoft.com/office/drawing/2014/main" id="{0170AE0F-6455-0B47-A05D-96D297B58D0B}"/>
              </a:ext>
            </a:extLst>
          </p:cNvPr>
          <p:cNvSpPr>
            <a:spLocks noGrp="1"/>
          </p:cNvSpPr>
          <p:nvPr>
            <p:ph type="body" sz="quarter" idx="18" hasCustomPrompt="1"/>
          </p:nvPr>
        </p:nvSpPr>
        <p:spPr>
          <a:xfrm>
            <a:off x="4524763" y="5260859"/>
            <a:ext cx="3142474"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9" name="Text Placeholder 16">
            <a:extLst>
              <a:ext uri="{FF2B5EF4-FFF2-40B4-BE49-F238E27FC236}">
                <a16:creationId xmlns:a16="http://schemas.microsoft.com/office/drawing/2014/main" id="{97A292D2-29D5-D74C-92A6-83CD898797AB}"/>
              </a:ext>
            </a:extLst>
          </p:cNvPr>
          <p:cNvSpPr>
            <a:spLocks noGrp="1"/>
          </p:cNvSpPr>
          <p:nvPr>
            <p:ph type="body" sz="quarter" idx="19" hasCustomPrompt="1"/>
          </p:nvPr>
        </p:nvSpPr>
        <p:spPr>
          <a:xfrm>
            <a:off x="4524763" y="4885051"/>
            <a:ext cx="3142474"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10" name="Text Placeholder 16">
            <a:extLst>
              <a:ext uri="{FF2B5EF4-FFF2-40B4-BE49-F238E27FC236}">
                <a16:creationId xmlns:a16="http://schemas.microsoft.com/office/drawing/2014/main" id="{112AA4F7-55A4-DF4D-95D7-861CD090657A}"/>
              </a:ext>
            </a:extLst>
          </p:cNvPr>
          <p:cNvSpPr>
            <a:spLocks noGrp="1"/>
          </p:cNvSpPr>
          <p:nvPr>
            <p:ph type="body" sz="quarter" idx="20" hasCustomPrompt="1"/>
          </p:nvPr>
        </p:nvSpPr>
        <p:spPr>
          <a:xfrm>
            <a:off x="8416486" y="5260859"/>
            <a:ext cx="3142473"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11" name="Text Placeholder 16">
            <a:extLst>
              <a:ext uri="{FF2B5EF4-FFF2-40B4-BE49-F238E27FC236}">
                <a16:creationId xmlns:a16="http://schemas.microsoft.com/office/drawing/2014/main" id="{79760120-F493-8642-872C-10DB90680C1B}"/>
              </a:ext>
            </a:extLst>
          </p:cNvPr>
          <p:cNvSpPr>
            <a:spLocks noGrp="1"/>
          </p:cNvSpPr>
          <p:nvPr>
            <p:ph type="body" sz="quarter" idx="21" hasCustomPrompt="1"/>
          </p:nvPr>
        </p:nvSpPr>
        <p:spPr>
          <a:xfrm>
            <a:off x="8416486" y="4885051"/>
            <a:ext cx="3142473"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12" name="Picture Placeholder 3">
            <a:extLst>
              <a:ext uri="{FF2B5EF4-FFF2-40B4-BE49-F238E27FC236}">
                <a16:creationId xmlns:a16="http://schemas.microsoft.com/office/drawing/2014/main" id="{781687F9-2DFE-9540-9F74-D0445D718C9A}"/>
              </a:ext>
            </a:extLst>
          </p:cNvPr>
          <p:cNvSpPr>
            <a:spLocks noGrp="1"/>
          </p:cNvSpPr>
          <p:nvPr>
            <p:ph type="pic" sz="quarter" idx="22"/>
          </p:nvPr>
        </p:nvSpPr>
        <p:spPr>
          <a:xfrm>
            <a:off x="633040" y="1443640"/>
            <a:ext cx="3142474" cy="3147498"/>
          </a:xfrm>
          <a:prstGeom prst="ellipse">
            <a:avLst/>
          </a:prstGeom>
          <a:solidFill>
            <a:srgbClr val="4C4E56"/>
          </a:solidFill>
        </p:spPr>
        <p:txBody>
          <a:bodyPr/>
          <a:lstStyle>
            <a:lvl1pPr marL="0" indent="0">
              <a:buNone/>
              <a:defRPr/>
            </a:lvl1pPr>
          </a:lstStyle>
          <a:p>
            <a:endParaRPr lang="en-US"/>
          </a:p>
        </p:txBody>
      </p:sp>
      <p:sp>
        <p:nvSpPr>
          <p:cNvPr id="13" name="Picture Placeholder 3">
            <a:extLst>
              <a:ext uri="{FF2B5EF4-FFF2-40B4-BE49-F238E27FC236}">
                <a16:creationId xmlns:a16="http://schemas.microsoft.com/office/drawing/2014/main" id="{DA789CC2-B37B-F040-B35A-0A2F5C3BCABD}"/>
              </a:ext>
            </a:extLst>
          </p:cNvPr>
          <p:cNvSpPr>
            <a:spLocks noGrp="1"/>
          </p:cNvSpPr>
          <p:nvPr>
            <p:ph type="pic" sz="quarter" idx="23"/>
          </p:nvPr>
        </p:nvSpPr>
        <p:spPr>
          <a:xfrm>
            <a:off x="4524763" y="1443640"/>
            <a:ext cx="3142474" cy="3147498"/>
          </a:xfrm>
          <a:prstGeom prst="ellipse">
            <a:avLst/>
          </a:prstGeom>
          <a:solidFill>
            <a:srgbClr val="4C4E56"/>
          </a:solidFill>
        </p:spPr>
        <p:txBody>
          <a:bodyPr/>
          <a:lstStyle>
            <a:lvl1pPr marL="0" indent="0">
              <a:buNone/>
              <a:defRPr/>
            </a:lvl1pPr>
          </a:lstStyle>
          <a:p>
            <a:endParaRPr lang="en-US"/>
          </a:p>
        </p:txBody>
      </p:sp>
    </p:spTree>
    <p:extLst>
      <p:ext uri="{BB962C8B-B14F-4D97-AF65-F5344CB8AC3E}">
        <p14:creationId xmlns:p14="http://schemas.microsoft.com/office/powerpoint/2010/main" val="27262891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WITH FOOT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248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CALL OUTS WITH NO BORDER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icture Placeholder 3">
            <a:extLst>
              <a:ext uri="{FF2B5EF4-FFF2-40B4-BE49-F238E27FC236}">
                <a16:creationId xmlns:a16="http://schemas.microsoft.com/office/drawing/2014/main" id="{1F7B7FDE-AFC2-8347-85AA-1A7E59F4A911}"/>
              </a:ext>
            </a:extLst>
          </p:cNvPr>
          <p:cNvSpPr>
            <a:spLocks noGrp="1"/>
          </p:cNvSpPr>
          <p:nvPr>
            <p:ph type="pic" sz="quarter" idx="12"/>
          </p:nvPr>
        </p:nvSpPr>
        <p:spPr>
          <a:xfrm>
            <a:off x="8416486" y="1443640"/>
            <a:ext cx="3142474" cy="3147498"/>
          </a:xfrm>
          <a:prstGeom prst="ellipse">
            <a:avLst/>
          </a:prstGeom>
          <a:solidFill>
            <a:srgbClr val="4C4E56"/>
          </a:solidFill>
        </p:spPr>
        <p:txBody>
          <a:bodyPr/>
          <a:lstStyle>
            <a:lvl1pPr marL="0" indent="0">
              <a:buNone/>
              <a:defRPr/>
            </a:lvl1pPr>
          </a:lstStyle>
          <a:p>
            <a:endParaRPr lang="en-US"/>
          </a:p>
        </p:txBody>
      </p:sp>
      <p:sp>
        <p:nvSpPr>
          <p:cNvPr id="6" name="Text Placeholder 16">
            <a:extLst>
              <a:ext uri="{FF2B5EF4-FFF2-40B4-BE49-F238E27FC236}">
                <a16:creationId xmlns:a16="http://schemas.microsoft.com/office/drawing/2014/main" id="{DE5D7477-D6DE-6F47-8EA2-E87E3D3012DB}"/>
              </a:ext>
            </a:extLst>
          </p:cNvPr>
          <p:cNvSpPr>
            <a:spLocks noGrp="1"/>
          </p:cNvSpPr>
          <p:nvPr>
            <p:ph type="body" sz="quarter" idx="16" hasCustomPrompt="1"/>
          </p:nvPr>
        </p:nvSpPr>
        <p:spPr>
          <a:xfrm>
            <a:off x="633040" y="5260859"/>
            <a:ext cx="3142474"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7" name="Text Placeholder 16">
            <a:extLst>
              <a:ext uri="{FF2B5EF4-FFF2-40B4-BE49-F238E27FC236}">
                <a16:creationId xmlns:a16="http://schemas.microsoft.com/office/drawing/2014/main" id="{71BB43DB-8F06-BB45-9BD4-E243ACD9B39C}"/>
              </a:ext>
            </a:extLst>
          </p:cNvPr>
          <p:cNvSpPr>
            <a:spLocks noGrp="1"/>
          </p:cNvSpPr>
          <p:nvPr>
            <p:ph type="body" sz="quarter" idx="17" hasCustomPrompt="1"/>
          </p:nvPr>
        </p:nvSpPr>
        <p:spPr>
          <a:xfrm>
            <a:off x="633040" y="4885051"/>
            <a:ext cx="3142474"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8" name="Text Placeholder 16">
            <a:extLst>
              <a:ext uri="{FF2B5EF4-FFF2-40B4-BE49-F238E27FC236}">
                <a16:creationId xmlns:a16="http://schemas.microsoft.com/office/drawing/2014/main" id="{0170AE0F-6455-0B47-A05D-96D297B58D0B}"/>
              </a:ext>
            </a:extLst>
          </p:cNvPr>
          <p:cNvSpPr>
            <a:spLocks noGrp="1"/>
          </p:cNvSpPr>
          <p:nvPr>
            <p:ph type="body" sz="quarter" idx="18" hasCustomPrompt="1"/>
          </p:nvPr>
        </p:nvSpPr>
        <p:spPr>
          <a:xfrm>
            <a:off x="4524763" y="5260859"/>
            <a:ext cx="3142474"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9" name="Text Placeholder 16">
            <a:extLst>
              <a:ext uri="{FF2B5EF4-FFF2-40B4-BE49-F238E27FC236}">
                <a16:creationId xmlns:a16="http://schemas.microsoft.com/office/drawing/2014/main" id="{97A292D2-29D5-D74C-92A6-83CD898797AB}"/>
              </a:ext>
            </a:extLst>
          </p:cNvPr>
          <p:cNvSpPr>
            <a:spLocks noGrp="1"/>
          </p:cNvSpPr>
          <p:nvPr>
            <p:ph type="body" sz="quarter" idx="19" hasCustomPrompt="1"/>
          </p:nvPr>
        </p:nvSpPr>
        <p:spPr>
          <a:xfrm>
            <a:off x="4524763" y="4885051"/>
            <a:ext cx="3142474"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10" name="Text Placeholder 16">
            <a:extLst>
              <a:ext uri="{FF2B5EF4-FFF2-40B4-BE49-F238E27FC236}">
                <a16:creationId xmlns:a16="http://schemas.microsoft.com/office/drawing/2014/main" id="{112AA4F7-55A4-DF4D-95D7-861CD090657A}"/>
              </a:ext>
            </a:extLst>
          </p:cNvPr>
          <p:cNvSpPr>
            <a:spLocks noGrp="1"/>
          </p:cNvSpPr>
          <p:nvPr>
            <p:ph type="body" sz="quarter" idx="20" hasCustomPrompt="1"/>
          </p:nvPr>
        </p:nvSpPr>
        <p:spPr>
          <a:xfrm>
            <a:off x="8416486" y="5260859"/>
            <a:ext cx="3142473"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11" name="Text Placeholder 16">
            <a:extLst>
              <a:ext uri="{FF2B5EF4-FFF2-40B4-BE49-F238E27FC236}">
                <a16:creationId xmlns:a16="http://schemas.microsoft.com/office/drawing/2014/main" id="{79760120-F493-8642-872C-10DB90680C1B}"/>
              </a:ext>
            </a:extLst>
          </p:cNvPr>
          <p:cNvSpPr>
            <a:spLocks noGrp="1"/>
          </p:cNvSpPr>
          <p:nvPr>
            <p:ph type="body" sz="quarter" idx="21" hasCustomPrompt="1"/>
          </p:nvPr>
        </p:nvSpPr>
        <p:spPr>
          <a:xfrm>
            <a:off x="8416486" y="4885051"/>
            <a:ext cx="3142473"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12" name="Picture Placeholder 3">
            <a:extLst>
              <a:ext uri="{FF2B5EF4-FFF2-40B4-BE49-F238E27FC236}">
                <a16:creationId xmlns:a16="http://schemas.microsoft.com/office/drawing/2014/main" id="{781687F9-2DFE-9540-9F74-D0445D718C9A}"/>
              </a:ext>
            </a:extLst>
          </p:cNvPr>
          <p:cNvSpPr>
            <a:spLocks noGrp="1"/>
          </p:cNvSpPr>
          <p:nvPr>
            <p:ph type="pic" sz="quarter" idx="22"/>
          </p:nvPr>
        </p:nvSpPr>
        <p:spPr>
          <a:xfrm>
            <a:off x="633040" y="1443640"/>
            <a:ext cx="3142474" cy="3147498"/>
          </a:xfrm>
          <a:prstGeom prst="ellipse">
            <a:avLst/>
          </a:prstGeom>
          <a:solidFill>
            <a:srgbClr val="4C4E56"/>
          </a:solidFill>
        </p:spPr>
        <p:txBody>
          <a:bodyPr/>
          <a:lstStyle>
            <a:lvl1pPr marL="0" indent="0">
              <a:buNone/>
              <a:defRPr/>
            </a:lvl1pPr>
          </a:lstStyle>
          <a:p>
            <a:endParaRPr lang="en-US"/>
          </a:p>
        </p:txBody>
      </p:sp>
      <p:sp>
        <p:nvSpPr>
          <p:cNvPr id="13" name="Picture Placeholder 3">
            <a:extLst>
              <a:ext uri="{FF2B5EF4-FFF2-40B4-BE49-F238E27FC236}">
                <a16:creationId xmlns:a16="http://schemas.microsoft.com/office/drawing/2014/main" id="{DA789CC2-B37B-F040-B35A-0A2F5C3BCABD}"/>
              </a:ext>
            </a:extLst>
          </p:cNvPr>
          <p:cNvSpPr>
            <a:spLocks noGrp="1"/>
          </p:cNvSpPr>
          <p:nvPr>
            <p:ph type="pic" sz="quarter" idx="23"/>
          </p:nvPr>
        </p:nvSpPr>
        <p:spPr>
          <a:xfrm>
            <a:off x="4524763" y="1443640"/>
            <a:ext cx="3142474" cy="3147498"/>
          </a:xfrm>
          <a:prstGeom prst="ellipse">
            <a:avLst/>
          </a:prstGeom>
          <a:solidFill>
            <a:srgbClr val="4C4E56"/>
          </a:solidFill>
        </p:spPr>
        <p:txBody>
          <a:bodyPr/>
          <a:lstStyle>
            <a:lvl1pPr marL="0" indent="0">
              <a:buNone/>
              <a:defRPr/>
            </a:lvl1pPr>
          </a:lstStyle>
          <a:p>
            <a:endParaRPr lang="en-US"/>
          </a:p>
        </p:txBody>
      </p:sp>
    </p:spTree>
    <p:extLst>
      <p:ext uri="{BB962C8B-B14F-4D97-AF65-F5344CB8AC3E}">
        <p14:creationId xmlns:p14="http://schemas.microsoft.com/office/powerpoint/2010/main" val="3079581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COLLAGE WITH CAPTION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2">
            <a:extLst>
              <a:ext uri="{FF2B5EF4-FFF2-40B4-BE49-F238E27FC236}">
                <a16:creationId xmlns:a16="http://schemas.microsoft.com/office/drawing/2014/main" id="{93738639-AA23-194B-9458-AD7136C14E1B}"/>
              </a:ext>
            </a:extLst>
          </p:cNvPr>
          <p:cNvSpPr>
            <a:spLocks noGrp="1"/>
          </p:cNvSpPr>
          <p:nvPr>
            <p:ph type="pic" sz="quarter" idx="41" hasCustomPrompt="1"/>
          </p:nvPr>
        </p:nvSpPr>
        <p:spPr>
          <a:xfrm>
            <a:off x="457200" y="112098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22" name="Text Placeholder 16">
            <a:extLst>
              <a:ext uri="{FF2B5EF4-FFF2-40B4-BE49-F238E27FC236}">
                <a16:creationId xmlns:a16="http://schemas.microsoft.com/office/drawing/2014/main" id="{8E882B17-D4BF-F944-872D-C94DE3DE6B4C}"/>
              </a:ext>
            </a:extLst>
          </p:cNvPr>
          <p:cNvSpPr>
            <a:spLocks noGrp="1"/>
          </p:cNvSpPr>
          <p:nvPr>
            <p:ph type="body" sz="quarter" idx="44" hasCustomPrompt="1"/>
          </p:nvPr>
        </p:nvSpPr>
        <p:spPr>
          <a:xfrm>
            <a:off x="457200" y="305684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27" name="Picture Placeholder 2">
            <a:extLst>
              <a:ext uri="{FF2B5EF4-FFF2-40B4-BE49-F238E27FC236}">
                <a16:creationId xmlns:a16="http://schemas.microsoft.com/office/drawing/2014/main" id="{6A61DC41-16AE-4843-8003-890318E382C9}"/>
              </a:ext>
            </a:extLst>
          </p:cNvPr>
          <p:cNvSpPr>
            <a:spLocks noGrp="1"/>
          </p:cNvSpPr>
          <p:nvPr>
            <p:ph type="pic" sz="quarter" idx="45" hasCustomPrompt="1"/>
          </p:nvPr>
        </p:nvSpPr>
        <p:spPr>
          <a:xfrm>
            <a:off x="4436666" y="112098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28" name="Text Placeholder 16">
            <a:extLst>
              <a:ext uri="{FF2B5EF4-FFF2-40B4-BE49-F238E27FC236}">
                <a16:creationId xmlns:a16="http://schemas.microsoft.com/office/drawing/2014/main" id="{3D14DCEC-1431-C84F-9CCF-2CF94AC24CC7}"/>
              </a:ext>
            </a:extLst>
          </p:cNvPr>
          <p:cNvSpPr>
            <a:spLocks noGrp="1"/>
          </p:cNvSpPr>
          <p:nvPr>
            <p:ph type="body" sz="quarter" idx="46" hasCustomPrompt="1"/>
          </p:nvPr>
        </p:nvSpPr>
        <p:spPr>
          <a:xfrm>
            <a:off x="4436666" y="305684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29" name="Picture Placeholder 2">
            <a:extLst>
              <a:ext uri="{FF2B5EF4-FFF2-40B4-BE49-F238E27FC236}">
                <a16:creationId xmlns:a16="http://schemas.microsoft.com/office/drawing/2014/main" id="{352F2EFD-F6E1-9D44-9951-3A8D79C62FFE}"/>
              </a:ext>
            </a:extLst>
          </p:cNvPr>
          <p:cNvSpPr>
            <a:spLocks noGrp="1"/>
          </p:cNvSpPr>
          <p:nvPr>
            <p:ph type="pic" sz="quarter" idx="47" hasCustomPrompt="1"/>
          </p:nvPr>
        </p:nvSpPr>
        <p:spPr>
          <a:xfrm>
            <a:off x="8416132" y="112098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30" name="Text Placeholder 16">
            <a:extLst>
              <a:ext uri="{FF2B5EF4-FFF2-40B4-BE49-F238E27FC236}">
                <a16:creationId xmlns:a16="http://schemas.microsoft.com/office/drawing/2014/main" id="{61509FA0-39FF-A04A-9350-57B32F1735A5}"/>
              </a:ext>
            </a:extLst>
          </p:cNvPr>
          <p:cNvSpPr>
            <a:spLocks noGrp="1"/>
          </p:cNvSpPr>
          <p:nvPr>
            <p:ph type="body" sz="quarter" idx="48" hasCustomPrompt="1"/>
          </p:nvPr>
        </p:nvSpPr>
        <p:spPr>
          <a:xfrm>
            <a:off x="8416132" y="305684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31" name="Picture Placeholder 2">
            <a:extLst>
              <a:ext uri="{FF2B5EF4-FFF2-40B4-BE49-F238E27FC236}">
                <a16:creationId xmlns:a16="http://schemas.microsoft.com/office/drawing/2014/main" id="{FF70D866-9A3C-D543-84B3-BCB3F5B8E9D6}"/>
              </a:ext>
            </a:extLst>
          </p:cNvPr>
          <p:cNvSpPr>
            <a:spLocks noGrp="1"/>
          </p:cNvSpPr>
          <p:nvPr>
            <p:ph type="pic" sz="quarter" idx="49" hasCustomPrompt="1"/>
          </p:nvPr>
        </p:nvSpPr>
        <p:spPr>
          <a:xfrm>
            <a:off x="457200" y="371471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32" name="Text Placeholder 16">
            <a:extLst>
              <a:ext uri="{FF2B5EF4-FFF2-40B4-BE49-F238E27FC236}">
                <a16:creationId xmlns:a16="http://schemas.microsoft.com/office/drawing/2014/main" id="{D1828283-52DE-DC44-B0E2-3C5FBA900458}"/>
              </a:ext>
            </a:extLst>
          </p:cNvPr>
          <p:cNvSpPr>
            <a:spLocks noGrp="1"/>
          </p:cNvSpPr>
          <p:nvPr>
            <p:ph type="body" sz="quarter" idx="50" hasCustomPrompt="1"/>
          </p:nvPr>
        </p:nvSpPr>
        <p:spPr>
          <a:xfrm>
            <a:off x="457200" y="565057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33" name="Picture Placeholder 2">
            <a:extLst>
              <a:ext uri="{FF2B5EF4-FFF2-40B4-BE49-F238E27FC236}">
                <a16:creationId xmlns:a16="http://schemas.microsoft.com/office/drawing/2014/main" id="{084CBD8B-9F48-CF4A-815E-DBD081980DB8}"/>
              </a:ext>
            </a:extLst>
          </p:cNvPr>
          <p:cNvSpPr>
            <a:spLocks noGrp="1"/>
          </p:cNvSpPr>
          <p:nvPr>
            <p:ph type="pic" sz="quarter" idx="51" hasCustomPrompt="1"/>
          </p:nvPr>
        </p:nvSpPr>
        <p:spPr>
          <a:xfrm>
            <a:off x="4436666" y="371471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34" name="Text Placeholder 16">
            <a:extLst>
              <a:ext uri="{FF2B5EF4-FFF2-40B4-BE49-F238E27FC236}">
                <a16:creationId xmlns:a16="http://schemas.microsoft.com/office/drawing/2014/main" id="{04EC1DD3-ADD8-DC49-ABA9-35722A167150}"/>
              </a:ext>
            </a:extLst>
          </p:cNvPr>
          <p:cNvSpPr>
            <a:spLocks noGrp="1"/>
          </p:cNvSpPr>
          <p:nvPr>
            <p:ph type="body" sz="quarter" idx="52" hasCustomPrompt="1"/>
          </p:nvPr>
        </p:nvSpPr>
        <p:spPr>
          <a:xfrm>
            <a:off x="4436666" y="565057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35" name="Picture Placeholder 2">
            <a:extLst>
              <a:ext uri="{FF2B5EF4-FFF2-40B4-BE49-F238E27FC236}">
                <a16:creationId xmlns:a16="http://schemas.microsoft.com/office/drawing/2014/main" id="{C037314E-FDC3-D447-88E4-DBA82C49DA67}"/>
              </a:ext>
            </a:extLst>
          </p:cNvPr>
          <p:cNvSpPr>
            <a:spLocks noGrp="1"/>
          </p:cNvSpPr>
          <p:nvPr>
            <p:ph type="pic" sz="quarter" idx="53" hasCustomPrompt="1"/>
          </p:nvPr>
        </p:nvSpPr>
        <p:spPr>
          <a:xfrm>
            <a:off x="8416132" y="371471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36" name="Text Placeholder 16">
            <a:extLst>
              <a:ext uri="{FF2B5EF4-FFF2-40B4-BE49-F238E27FC236}">
                <a16:creationId xmlns:a16="http://schemas.microsoft.com/office/drawing/2014/main" id="{ADDCB227-8CC7-9246-84CF-CD05A5F179B9}"/>
              </a:ext>
            </a:extLst>
          </p:cNvPr>
          <p:cNvSpPr>
            <a:spLocks noGrp="1"/>
          </p:cNvSpPr>
          <p:nvPr>
            <p:ph type="body" sz="quarter" idx="54" hasCustomPrompt="1"/>
          </p:nvPr>
        </p:nvSpPr>
        <p:spPr>
          <a:xfrm>
            <a:off x="8416132" y="565057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Tree>
    <p:extLst>
      <p:ext uri="{BB962C8B-B14F-4D97-AF65-F5344CB8AC3E}">
        <p14:creationId xmlns:p14="http://schemas.microsoft.com/office/powerpoint/2010/main" val="908958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MPARISON CALLOUT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B427A10-1C88-8A41-A50A-6662F3E5B7CB}"/>
              </a:ext>
            </a:extLst>
          </p:cNvPr>
          <p:cNvSpPr>
            <a:spLocks noGrp="1"/>
          </p:cNvSpPr>
          <p:nvPr>
            <p:ph sz="quarter" idx="10" hasCustomPrompt="1"/>
          </p:nvPr>
        </p:nvSpPr>
        <p:spPr>
          <a:xfrm>
            <a:off x="457200" y="1936552"/>
            <a:ext cx="3343835" cy="3916844"/>
          </a:xfrm>
          <a:solidFill>
            <a:schemeClr val="bg2"/>
          </a:solidFill>
        </p:spPr>
        <p:txBody>
          <a:bodyPr anchor="b" anchorCtr="0"/>
          <a:lstStyle>
            <a:lvl1pPr marL="0" indent="0" algn="l">
              <a:buNone/>
              <a:defRPr/>
            </a:lvl1pPr>
          </a:lstStyle>
          <a:p>
            <a:pPr lvl="0"/>
            <a:r>
              <a:rPr lang="en-US" dirty="0"/>
              <a:t>Insert text, charts, or pictures</a:t>
            </a:r>
          </a:p>
        </p:txBody>
      </p:sp>
      <p:sp>
        <p:nvSpPr>
          <p:cNvPr id="7" name="Rectangle 6">
            <a:extLst>
              <a:ext uri="{FF2B5EF4-FFF2-40B4-BE49-F238E27FC236}">
                <a16:creationId xmlns:a16="http://schemas.microsoft.com/office/drawing/2014/main" id="{B5385AC3-4948-1243-B493-43005027171E}"/>
              </a:ext>
            </a:extLst>
          </p:cNvPr>
          <p:cNvSpPr/>
          <p:nvPr userDrawn="1"/>
        </p:nvSpPr>
        <p:spPr>
          <a:xfrm>
            <a:off x="457200" y="5853395"/>
            <a:ext cx="3343835" cy="814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Content Placeholder 3">
            <a:extLst>
              <a:ext uri="{FF2B5EF4-FFF2-40B4-BE49-F238E27FC236}">
                <a16:creationId xmlns:a16="http://schemas.microsoft.com/office/drawing/2014/main" id="{D65FE3B9-4E8F-4C46-8C86-3A639D0A26AF}"/>
              </a:ext>
            </a:extLst>
          </p:cNvPr>
          <p:cNvSpPr>
            <a:spLocks noGrp="1"/>
          </p:cNvSpPr>
          <p:nvPr>
            <p:ph sz="quarter" idx="11" hasCustomPrompt="1"/>
          </p:nvPr>
        </p:nvSpPr>
        <p:spPr>
          <a:xfrm>
            <a:off x="4424083" y="1936552"/>
            <a:ext cx="3343835" cy="3916844"/>
          </a:xfrm>
          <a:solidFill>
            <a:schemeClr val="bg2"/>
          </a:solidFill>
        </p:spPr>
        <p:txBody>
          <a:bodyPr anchor="b" anchorCtr="0"/>
          <a:lstStyle>
            <a:lvl1pPr marL="0" indent="0" algn="l">
              <a:buNone/>
              <a:defRPr/>
            </a:lvl1pPr>
          </a:lstStyle>
          <a:p>
            <a:pPr lvl="0"/>
            <a:r>
              <a:rPr lang="en-US" dirty="0"/>
              <a:t>Insert text, charts, or pictures</a:t>
            </a:r>
          </a:p>
        </p:txBody>
      </p:sp>
      <p:sp>
        <p:nvSpPr>
          <p:cNvPr id="9" name="Rectangle 8">
            <a:extLst>
              <a:ext uri="{FF2B5EF4-FFF2-40B4-BE49-F238E27FC236}">
                <a16:creationId xmlns:a16="http://schemas.microsoft.com/office/drawing/2014/main" id="{42926013-1EA1-F540-8459-F334D178CABB}"/>
              </a:ext>
            </a:extLst>
          </p:cNvPr>
          <p:cNvSpPr/>
          <p:nvPr userDrawn="1"/>
        </p:nvSpPr>
        <p:spPr>
          <a:xfrm>
            <a:off x="4424082" y="5853395"/>
            <a:ext cx="3343835" cy="81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Content Placeholder 3">
            <a:extLst>
              <a:ext uri="{FF2B5EF4-FFF2-40B4-BE49-F238E27FC236}">
                <a16:creationId xmlns:a16="http://schemas.microsoft.com/office/drawing/2014/main" id="{80C4E495-7A1A-1948-B23B-0EFEFF873C7D}"/>
              </a:ext>
            </a:extLst>
          </p:cNvPr>
          <p:cNvSpPr>
            <a:spLocks noGrp="1"/>
          </p:cNvSpPr>
          <p:nvPr>
            <p:ph sz="quarter" idx="12" hasCustomPrompt="1"/>
          </p:nvPr>
        </p:nvSpPr>
        <p:spPr>
          <a:xfrm>
            <a:off x="8390965" y="1936552"/>
            <a:ext cx="3343835" cy="3916844"/>
          </a:xfrm>
          <a:solidFill>
            <a:schemeClr val="bg2"/>
          </a:solidFill>
        </p:spPr>
        <p:txBody>
          <a:bodyPr anchor="b" anchorCtr="0"/>
          <a:lstStyle>
            <a:lvl1pPr marL="0" indent="0" algn="l">
              <a:buNone/>
              <a:defRPr/>
            </a:lvl1pPr>
          </a:lstStyle>
          <a:p>
            <a:pPr lvl="0"/>
            <a:r>
              <a:rPr lang="en-US" dirty="0"/>
              <a:t>Insert text, charts, or pictures</a:t>
            </a:r>
          </a:p>
        </p:txBody>
      </p:sp>
      <p:sp>
        <p:nvSpPr>
          <p:cNvPr id="11" name="Rectangle 10">
            <a:extLst>
              <a:ext uri="{FF2B5EF4-FFF2-40B4-BE49-F238E27FC236}">
                <a16:creationId xmlns:a16="http://schemas.microsoft.com/office/drawing/2014/main" id="{14BC7AFA-8FDA-E447-98F3-46F8D72CDFB9}"/>
              </a:ext>
            </a:extLst>
          </p:cNvPr>
          <p:cNvSpPr/>
          <p:nvPr userDrawn="1"/>
        </p:nvSpPr>
        <p:spPr>
          <a:xfrm>
            <a:off x="8390964" y="5845465"/>
            <a:ext cx="3343834" cy="8934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 Placeholder 5">
            <a:extLst>
              <a:ext uri="{FF2B5EF4-FFF2-40B4-BE49-F238E27FC236}">
                <a16:creationId xmlns:a16="http://schemas.microsoft.com/office/drawing/2014/main" id="{505D5546-33C7-674F-B607-F938A88FA8B1}"/>
              </a:ext>
            </a:extLst>
          </p:cNvPr>
          <p:cNvSpPr>
            <a:spLocks noGrp="1"/>
          </p:cNvSpPr>
          <p:nvPr>
            <p:ph type="body" sz="quarter" idx="13" hasCustomPrompt="1"/>
          </p:nvPr>
        </p:nvSpPr>
        <p:spPr>
          <a:xfrm>
            <a:off x="457200" y="1137972"/>
            <a:ext cx="3343835" cy="736196"/>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ARIAL, BOLD, ALL CAPS FONT SIZE 16</a:t>
            </a:r>
          </a:p>
        </p:txBody>
      </p:sp>
      <p:sp>
        <p:nvSpPr>
          <p:cNvPr id="14" name="Text Placeholder 5">
            <a:extLst>
              <a:ext uri="{FF2B5EF4-FFF2-40B4-BE49-F238E27FC236}">
                <a16:creationId xmlns:a16="http://schemas.microsoft.com/office/drawing/2014/main" id="{3AA357E1-C914-3C45-A89E-0488632984D5}"/>
              </a:ext>
            </a:extLst>
          </p:cNvPr>
          <p:cNvSpPr>
            <a:spLocks noGrp="1"/>
          </p:cNvSpPr>
          <p:nvPr>
            <p:ph type="body" sz="quarter" idx="14" hasCustomPrompt="1"/>
          </p:nvPr>
        </p:nvSpPr>
        <p:spPr>
          <a:xfrm>
            <a:off x="4424081" y="1137972"/>
            <a:ext cx="3343835" cy="736196"/>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ARIAL, BOLD, ALL CAPS FONT SIZE 16</a:t>
            </a:r>
          </a:p>
        </p:txBody>
      </p:sp>
      <p:sp>
        <p:nvSpPr>
          <p:cNvPr id="15" name="Text Placeholder 5">
            <a:extLst>
              <a:ext uri="{FF2B5EF4-FFF2-40B4-BE49-F238E27FC236}">
                <a16:creationId xmlns:a16="http://schemas.microsoft.com/office/drawing/2014/main" id="{B76EE167-E7E7-7A4E-81B4-E74E1E5C74B3}"/>
              </a:ext>
            </a:extLst>
          </p:cNvPr>
          <p:cNvSpPr>
            <a:spLocks noGrp="1"/>
          </p:cNvSpPr>
          <p:nvPr>
            <p:ph type="body" sz="quarter" idx="15" hasCustomPrompt="1"/>
          </p:nvPr>
        </p:nvSpPr>
        <p:spPr>
          <a:xfrm>
            <a:off x="8390962" y="1137972"/>
            <a:ext cx="3343835" cy="736196"/>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ARIAL, BOLD, ALL CAPS FONT SIZE 16</a:t>
            </a:r>
          </a:p>
        </p:txBody>
      </p:sp>
    </p:spTree>
    <p:extLst>
      <p:ext uri="{BB962C8B-B14F-4D97-AF65-F5344CB8AC3E}">
        <p14:creationId xmlns:p14="http://schemas.microsoft.com/office/powerpoint/2010/main" val="37691195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MPARISON CALL OUT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B427A10-1C88-8A41-A50A-6662F3E5B7CB}"/>
              </a:ext>
            </a:extLst>
          </p:cNvPr>
          <p:cNvSpPr>
            <a:spLocks noGrp="1"/>
          </p:cNvSpPr>
          <p:nvPr>
            <p:ph sz="quarter" idx="10" hasCustomPrompt="1"/>
          </p:nvPr>
        </p:nvSpPr>
        <p:spPr>
          <a:xfrm>
            <a:off x="457199" y="2655276"/>
            <a:ext cx="5376672" cy="3188491"/>
          </a:xfrm>
          <a:solidFill>
            <a:schemeClr val="bg2"/>
          </a:solidFill>
        </p:spPr>
        <p:txBody>
          <a:bodyPr anchor="b" anchorCtr="0"/>
          <a:lstStyle>
            <a:lvl1pPr marL="0" indent="0" algn="l">
              <a:buNone/>
              <a:defRPr/>
            </a:lvl1pPr>
          </a:lstStyle>
          <a:p>
            <a:pPr lvl="0"/>
            <a:r>
              <a:rPr lang="en-US" dirty="0"/>
              <a:t>Insert text, charts, or pictures</a:t>
            </a:r>
          </a:p>
        </p:txBody>
      </p:sp>
      <p:sp>
        <p:nvSpPr>
          <p:cNvPr id="8" name="Content Placeholder 3">
            <a:extLst>
              <a:ext uri="{FF2B5EF4-FFF2-40B4-BE49-F238E27FC236}">
                <a16:creationId xmlns:a16="http://schemas.microsoft.com/office/drawing/2014/main" id="{D65FE3B9-4E8F-4C46-8C86-3A639D0A26AF}"/>
              </a:ext>
            </a:extLst>
          </p:cNvPr>
          <p:cNvSpPr>
            <a:spLocks noGrp="1"/>
          </p:cNvSpPr>
          <p:nvPr>
            <p:ph sz="quarter" idx="11" hasCustomPrompt="1"/>
          </p:nvPr>
        </p:nvSpPr>
        <p:spPr>
          <a:xfrm>
            <a:off x="6360457" y="2655276"/>
            <a:ext cx="5374341" cy="3188491"/>
          </a:xfrm>
          <a:solidFill>
            <a:schemeClr val="bg2"/>
          </a:solidFill>
        </p:spPr>
        <p:txBody>
          <a:bodyPr anchor="b" anchorCtr="0"/>
          <a:lstStyle>
            <a:lvl1pPr marL="0" indent="0" algn="l">
              <a:buNone/>
              <a:defRPr/>
            </a:lvl1pPr>
          </a:lstStyle>
          <a:p>
            <a:pPr lvl="0"/>
            <a:r>
              <a:rPr lang="en-US" dirty="0"/>
              <a:t>Insert text, charts, or pictures</a:t>
            </a:r>
          </a:p>
        </p:txBody>
      </p:sp>
      <p:sp>
        <p:nvSpPr>
          <p:cNvPr id="6" name="Text Placeholder 5">
            <a:extLst>
              <a:ext uri="{FF2B5EF4-FFF2-40B4-BE49-F238E27FC236}">
                <a16:creationId xmlns:a16="http://schemas.microsoft.com/office/drawing/2014/main" id="{505D5546-33C7-674F-B607-F938A88FA8B1}"/>
              </a:ext>
            </a:extLst>
          </p:cNvPr>
          <p:cNvSpPr>
            <a:spLocks noGrp="1"/>
          </p:cNvSpPr>
          <p:nvPr>
            <p:ph type="body" sz="quarter" idx="13" hasCustomPrompt="1"/>
          </p:nvPr>
        </p:nvSpPr>
        <p:spPr>
          <a:xfrm>
            <a:off x="457200" y="1137972"/>
            <a:ext cx="5374341" cy="471020"/>
          </a:xfrm>
        </p:spPr>
        <p:txBody>
          <a:bodyPr lIns="0" tIns="0" rIns="0" bIns="0"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CHART TITLE, ARIAL, BOLD, ALL CAPS FONT SIZE 16</a:t>
            </a:r>
          </a:p>
        </p:txBody>
      </p:sp>
      <p:sp>
        <p:nvSpPr>
          <p:cNvPr id="14" name="Text Placeholder 5">
            <a:extLst>
              <a:ext uri="{FF2B5EF4-FFF2-40B4-BE49-F238E27FC236}">
                <a16:creationId xmlns:a16="http://schemas.microsoft.com/office/drawing/2014/main" id="{3AA357E1-C914-3C45-A89E-0488632984D5}"/>
              </a:ext>
            </a:extLst>
          </p:cNvPr>
          <p:cNvSpPr>
            <a:spLocks noGrp="1"/>
          </p:cNvSpPr>
          <p:nvPr>
            <p:ph type="body" sz="quarter" idx="14" hasCustomPrompt="1"/>
          </p:nvPr>
        </p:nvSpPr>
        <p:spPr>
          <a:xfrm>
            <a:off x="6360455" y="1137972"/>
            <a:ext cx="5374341" cy="471020"/>
          </a:xfrm>
        </p:spPr>
        <p:txBody>
          <a:bodyPr lIns="0" tIns="0" rIns="0" bIns="0"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CHART TITLE, ARIAL, BOLD, ALL CAPS FONT SIZE 16</a:t>
            </a:r>
          </a:p>
        </p:txBody>
      </p:sp>
      <p:sp>
        <p:nvSpPr>
          <p:cNvPr id="13" name="Text Placeholder 5">
            <a:extLst>
              <a:ext uri="{FF2B5EF4-FFF2-40B4-BE49-F238E27FC236}">
                <a16:creationId xmlns:a16="http://schemas.microsoft.com/office/drawing/2014/main" id="{475EF516-4A01-8145-B3C4-BF664E9CB502}"/>
              </a:ext>
            </a:extLst>
          </p:cNvPr>
          <p:cNvSpPr>
            <a:spLocks noGrp="1"/>
          </p:cNvSpPr>
          <p:nvPr>
            <p:ph type="body" sz="quarter" idx="15" hasCustomPrompt="1"/>
          </p:nvPr>
        </p:nvSpPr>
        <p:spPr>
          <a:xfrm>
            <a:off x="457200" y="1700679"/>
            <a:ext cx="5374341" cy="585321"/>
          </a:xfrm>
        </p:spPr>
        <p:txBody>
          <a:bodyPr lIns="0" tIns="0" rIns="0" bIns="0" anchor="t" anchorCtr="0">
            <a:normAutofit/>
          </a:bodyPr>
          <a:lstStyle>
            <a:lvl1pPr marL="0" marR="0" indent="0" algn="l" defTabSz="914377" rtl="0" eaLnBrk="1" fontAlgn="auto" latinLnBrk="0" hangingPunct="1">
              <a:lnSpc>
                <a:spcPct val="90000"/>
              </a:lnSpc>
              <a:spcBef>
                <a:spcPts val="1000"/>
              </a:spcBef>
              <a:spcAft>
                <a:spcPts val="600"/>
              </a:spcAft>
              <a:buClr>
                <a:srgbClr val="F4490C"/>
              </a:buClr>
              <a:buSzTx/>
              <a:buFont typeface="Wingdings" pitchFamily="2" charset="2"/>
              <a:buNone/>
              <a:tabLst/>
              <a:defRPr sz="1200" b="0"/>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90000"/>
              </a:lnSpc>
              <a:spcBef>
                <a:spcPts val="1000"/>
              </a:spcBef>
              <a:spcAft>
                <a:spcPts val="600"/>
              </a:spcAft>
              <a:buClr>
                <a:srgbClr val="F4490C"/>
              </a:buClr>
              <a:buSzTx/>
              <a:buFont typeface="Wingdings" pitchFamily="2" charset="2"/>
              <a:buNone/>
              <a:tabLst/>
              <a:defRPr/>
            </a:pPr>
            <a:r>
              <a:rPr lang="en-US" dirty="0"/>
              <a:t>Chart description, Arial, bold, all caps font size 14, Chart description, Arial, bold, all caps font size 14, Chart description, Arial, bold, all caps font size 14</a:t>
            </a:r>
          </a:p>
        </p:txBody>
      </p:sp>
      <p:sp>
        <p:nvSpPr>
          <p:cNvPr id="16" name="Text Placeholder 5">
            <a:extLst>
              <a:ext uri="{FF2B5EF4-FFF2-40B4-BE49-F238E27FC236}">
                <a16:creationId xmlns:a16="http://schemas.microsoft.com/office/drawing/2014/main" id="{6234429B-CCAF-DB43-9F13-3D63EA411522}"/>
              </a:ext>
            </a:extLst>
          </p:cNvPr>
          <p:cNvSpPr>
            <a:spLocks noGrp="1"/>
          </p:cNvSpPr>
          <p:nvPr>
            <p:ph type="body" sz="quarter" idx="16" hasCustomPrompt="1"/>
          </p:nvPr>
        </p:nvSpPr>
        <p:spPr>
          <a:xfrm>
            <a:off x="6360455" y="1700679"/>
            <a:ext cx="5374341" cy="585321"/>
          </a:xfrm>
        </p:spPr>
        <p:txBody>
          <a:bodyPr lIns="0" tIns="0" rIns="0" bIns="0" anchor="t" anchorCtr="0">
            <a:normAutofit/>
          </a:bodyPr>
          <a:lstStyle>
            <a:lvl1pPr marL="0" marR="0" indent="0" algn="l" defTabSz="914377" rtl="0" eaLnBrk="1" fontAlgn="auto" latinLnBrk="0" hangingPunct="1">
              <a:lnSpc>
                <a:spcPct val="90000"/>
              </a:lnSpc>
              <a:spcBef>
                <a:spcPts val="1000"/>
              </a:spcBef>
              <a:spcAft>
                <a:spcPts val="600"/>
              </a:spcAft>
              <a:buClr>
                <a:srgbClr val="F4490C"/>
              </a:buClr>
              <a:buSzTx/>
              <a:buFont typeface="Wingdings" pitchFamily="2" charset="2"/>
              <a:buNone/>
              <a:tabLst/>
              <a:defRPr sz="1200" b="0"/>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90000"/>
              </a:lnSpc>
              <a:spcBef>
                <a:spcPts val="1000"/>
              </a:spcBef>
              <a:spcAft>
                <a:spcPts val="600"/>
              </a:spcAft>
              <a:buClr>
                <a:srgbClr val="F4490C"/>
              </a:buClr>
              <a:buSzTx/>
              <a:buFont typeface="Wingdings" pitchFamily="2" charset="2"/>
              <a:buNone/>
              <a:tabLst/>
              <a:defRPr/>
            </a:pPr>
            <a:r>
              <a:rPr lang="en-US" dirty="0"/>
              <a:t>Chart description, Arial, bold, all caps font size 14, Chart description, Arial, bold, all caps font size 14, Chart description, Arial, bold, all caps font size 14</a:t>
            </a:r>
          </a:p>
        </p:txBody>
      </p:sp>
    </p:spTree>
    <p:extLst>
      <p:ext uri="{BB962C8B-B14F-4D97-AF65-F5344CB8AC3E}">
        <p14:creationId xmlns:p14="http://schemas.microsoft.com/office/powerpoint/2010/main" val="144041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LIST BOX COMPARISON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05D5546-33C7-674F-B607-F938A88FA8B1}"/>
              </a:ext>
            </a:extLst>
          </p:cNvPr>
          <p:cNvSpPr>
            <a:spLocks noGrp="1"/>
          </p:cNvSpPr>
          <p:nvPr>
            <p:ph type="body" sz="quarter" idx="13" hasCustomPrompt="1"/>
          </p:nvPr>
        </p:nvSpPr>
        <p:spPr>
          <a:xfrm>
            <a:off x="457200" y="1137971"/>
            <a:ext cx="3343835"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1</a:t>
            </a:r>
          </a:p>
        </p:txBody>
      </p:sp>
      <p:sp>
        <p:nvSpPr>
          <p:cNvPr id="14" name="Text Placeholder 5">
            <a:extLst>
              <a:ext uri="{FF2B5EF4-FFF2-40B4-BE49-F238E27FC236}">
                <a16:creationId xmlns:a16="http://schemas.microsoft.com/office/drawing/2014/main" id="{3AA357E1-C914-3C45-A89E-0488632984D5}"/>
              </a:ext>
            </a:extLst>
          </p:cNvPr>
          <p:cNvSpPr>
            <a:spLocks noGrp="1"/>
          </p:cNvSpPr>
          <p:nvPr>
            <p:ph type="body" sz="quarter" idx="14" hasCustomPrompt="1"/>
          </p:nvPr>
        </p:nvSpPr>
        <p:spPr>
          <a:xfrm>
            <a:off x="4424081" y="1137971"/>
            <a:ext cx="3343835"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2</a:t>
            </a:r>
          </a:p>
        </p:txBody>
      </p:sp>
      <p:sp>
        <p:nvSpPr>
          <p:cNvPr id="15" name="Text Placeholder 5">
            <a:extLst>
              <a:ext uri="{FF2B5EF4-FFF2-40B4-BE49-F238E27FC236}">
                <a16:creationId xmlns:a16="http://schemas.microsoft.com/office/drawing/2014/main" id="{B76EE167-E7E7-7A4E-81B4-E74E1E5C74B3}"/>
              </a:ext>
            </a:extLst>
          </p:cNvPr>
          <p:cNvSpPr>
            <a:spLocks noGrp="1"/>
          </p:cNvSpPr>
          <p:nvPr>
            <p:ph type="body" sz="quarter" idx="15" hasCustomPrompt="1"/>
          </p:nvPr>
        </p:nvSpPr>
        <p:spPr>
          <a:xfrm>
            <a:off x="8390962" y="1137971"/>
            <a:ext cx="3343835"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3</a:t>
            </a:r>
          </a:p>
        </p:txBody>
      </p:sp>
      <p:sp>
        <p:nvSpPr>
          <p:cNvPr id="12" name="Text Placeholder 11">
            <a:extLst>
              <a:ext uri="{FF2B5EF4-FFF2-40B4-BE49-F238E27FC236}">
                <a16:creationId xmlns:a16="http://schemas.microsoft.com/office/drawing/2014/main" id="{B5F0C20A-374A-EE45-ADBA-7F38DCDBF4C3}"/>
              </a:ext>
            </a:extLst>
          </p:cNvPr>
          <p:cNvSpPr>
            <a:spLocks noGrp="1"/>
          </p:cNvSpPr>
          <p:nvPr>
            <p:ph type="body" sz="quarter" idx="16" hasCustomPrompt="1"/>
          </p:nvPr>
        </p:nvSpPr>
        <p:spPr>
          <a:xfrm>
            <a:off x="457200" y="1749669"/>
            <a:ext cx="3343835" cy="4095796"/>
          </a:xfrm>
          <a:solidFill>
            <a:schemeClr val="bg2"/>
          </a:solidFill>
        </p:spPr>
        <p:txBody>
          <a:bodyPr lIns="182880" tIns="274320" rIns="274320" bIns="274320">
            <a:normAutofit/>
          </a:bodyPr>
          <a:lstStyle>
            <a:lvl1pPr marL="0" indent="0">
              <a:lnSpc>
                <a:spcPct val="120000"/>
              </a:lnSpc>
              <a:buNone/>
              <a:defRPr sz="15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1</a:t>
            </a:r>
          </a:p>
        </p:txBody>
      </p:sp>
      <p:sp>
        <p:nvSpPr>
          <p:cNvPr id="17" name="Text Placeholder 11">
            <a:extLst>
              <a:ext uri="{FF2B5EF4-FFF2-40B4-BE49-F238E27FC236}">
                <a16:creationId xmlns:a16="http://schemas.microsoft.com/office/drawing/2014/main" id="{6A3E89E5-8F7A-E940-8563-406BECC1EA4D}"/>
              </a:ext>
            </a:extLst>
          </p:cNvPr>
          <p:cNvSpPr>
            <a:spLocks noGrp="1"/>
          </p:cNvSpPr>
          <p:nvPr>
            <p:ph type="body" sz="quarter" idx="17" hasCustomPrompt="1"/>
          </p:nvPr>
        </p:nvSpPr>
        <p:spPr>
          <a:xfrm>
            <a:off x="4424080" y="1749669"/>
            <a:ext cx="3343835" cy="4095796"/>
          </a:xfrm>
          <a:solidFill>
            <a:schemeClr val="bg2"/>
          </a:solidFill>
        </p:spPr>
        <p:txBody>
          <a:bodyPr lIns="182880" tIns="274320" rIns="274320" bIns="274320">
            <a:normAutofit/>
          </a:bodyPr>
          <a:lstStyle>
            <a:lvl1pPr marL="0" indent="0">
              <a:lnSpc>
                <a:spcPct val="120000"/>
              </a:lnSpc>
              <a:buNone/>
              <a:defRPr sz="15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2</a:t>
            </a:r>
          </a:p>
        </p:txBody>
      </p:sp>
      <p:sp>
        <p:nvSpPr>
          <p:cNvPr id="18" name="Text Placeholder 11">
            <a:extLst>
              <a:ext uri="{FF2B5EF4-FFF2-40B4-BE49-F238E27FC236}">
                <a16:creationId xmlns:a16="http://schemas.microsoft.com/office/drawing/2014/main" id="{0D49294A-3FEF-354A-9B33-F47A5FFA84CE}"/>
              </a:ext>
            </a:extLst>
          </p:cNvPr>
          <p:cNvSpPr>
            <a:spLocks noGrp="1"/>
          </p:cNvSpPr>
          <p:nvPr>
            <p:ph type="body" sz="quarter" idx="18" hasCustomPrompt="1"/>
          </p:nvPr>
        </p:nvSpPr>
        <p:spPr>
          <a:xfrm>
            <a:off x="8390960" y="1749669"/>
            <a:ext cx="3343835" cy="4095796"/>
          </a:xfrm>
          <a:solidFill>
            <a:schemeClr val="bg2"/>
          </a:solidFill>
        </p:spPr>
        <p:txBody>
          <a:bodyPr lIns="182880" tIns="274320" rIns="274320" bIns="274320">
            <a:normAutofit/>
          </a:bodyPr>
          <a:lstStyle>
            <a:lvl1pPr marL="0" indent="0">
              <a:lnSpc>
                <a:spcPct val="120000"/>
              </a:lnSpc>
              <a:buNone/>
              <a:defRPr sz="15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3</a:t>
            </a:r>
          </a:p>
        </p:txBody>
      </p:sp>
    </p:spTree>
    <p:extLst>
      <p:ext uri="{BB962C8B-B14F-4D97-AF65-F5344CB8AC3E}">
        <p14:creationId xmlns:p14="http://schemas.microsoft.com/office/powerpoint/2010/main" val="2786050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LIST BOX COMPARISON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05D5546-33C7-674F-B607-F938A88FA8B1}"/>
              </a:ext>
            </a:extLst>
          </p:cNvPr>
          <p:cNvSpPr>
            <a:spLocks noGrp="1"/>
          </p:cNvSpPr>
          <p:nvPr>
            <p:ph type="body" sz="quarter" idx="13" hasCustomPrompt="1"/>
          </p:nvPr>
        </p:nvSpPr>
        <p:spPr>
          <a:xfrm>
            <a:off x="1503159" y="1137971"/>
            <a:ext cx="4183846"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1</a:t>
            </a:r>
          </a:p>
        </p:txBody>
      </p:sp>
      <p:sp>
        <p:nvSpPr>
          <p:cNvPr id="14" name="Text Placeholder 5">
            <a:extLst>
              <a:ext uri="{FF2B5EF4-FFF2-40B4-BE49-F238E27FC236}">
                <a16:creationId xmlns:a16="http://schemas.microsoft.com/office/drawing/2014/main" id="{3AA357E1-C914-3C45-A89E-0488632984D5}"/>
              </a:ext>
            </a:extLst>
          </p:cNvPr>
          <p:cNvSpPr>
            <a:spLocks noGrp="1"/>
          </p:cNvSpPr>
          <p:nvPr>
            <p:ph type="body" sz="quarter" idx="14" hasCustomPrompt="1"/>
          </p:nvPr>
        </p:nvSpPr>
        <p:spPr>
          <a:xfrm>
            <a:off x="6504993" y="1137971"/>
            <a:ext cx="4183846"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2</a:t>
            </a:r>
          </a:p>
        </p:txBody>
      </p:sp>
      <p:sp>
        <p:nvSpPr>
          <p:cNvPr id="12" name="Text Placeholder 11">
            <a:extLst>
              <a:ext uri="{FF2B5EF4-FFF2-40B4-BE49-F238E27FC236}">
                <a16:creationId xmlns:a16="http://schemas.microsoft.com/office/drawing/2014/main" id="{B5F0C20A-374A-EE45-ADBA-7F38DCDBF4C3}"/>
              </a:ext>
            </a:extLst>
          </p:cNvPr>
          <p:cNvSpPr>
            <a:spLocks noGrp="1"/>
          </p:cNvSpPr>
          <p:nvPr>
            <p:ph type="body" sz="quarter" idx="16" hasCustomPrompt="1"/>
          </p:nvPr>
        </p:nvSpPr>
        <p:spPr>
          <a:xfrm>
            <a:off x="1503159" y="1749669"/>
            <a:ext cx="4183846" cy="4095796"/>
          </a:xfrm>
          <a:solidFill>
            <a:schemeClr val="bg2"/>
          </a:solidFill>
        </p:spPr>
        <p:txBody>
          <a:bodyPr lIns="182880" tIns="274320" rIns="274320" bIns="274320">
            <a:normAutofit/>
          </a:bodyPr>
          <a:lstStyle>
            <a:lvl1pPr marL="0" indent="0">
              <a:lnSpc>
                <a:spcPct val="120000"/>
              </a:lnSpc>
              <a:buNone/>
              <a:defRPr sz="16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1</a:t>
            </a:r>
          </a:p>
        </p:txBody>
      </p:sp>
      <p:sp>
        <p:nvSpPr>
          <p:cNvPr id="17" name="Text Placeholder 11">
            <a:extLst>
              <a:ext uri="{FF2B5EF4-FFF2-40B4-BE49-F238E27FC236}">
                <a16:creationId xmlns:a16="http://schemas.microsoft.com/office/drawing/2014/main" id="{6A3E89E5-8F7A-E940-8563-406BECC1EA4D}"/>
              </a:ext>
            </a:extLst>
          </p:cNvPr>
          <p:cNvSpPr>
            <a:spLocks noGrp="1"/>
          </p:cNvSpPr>
          <p:nvPr>
            <p:ph type="body" sz="quarter" idx="17" hasCustomPrompt="1"/>
          </p:nvPr>
        </p:nvSpPr>
        <p:spPr>
          <a:xfrm>
            <a:off x="6504992" y="1749669"/>
            <a:ext cx="4183846" cy="4095796"/>
          </a:xfrm>
          <a:solidFill>
            <a:schemeClr val="bg2"/>
          </a:solidFill>
        </p:spPr>
        <p:txBody>
          <a:bodyPr lIns="182880" tIns="274320" rIns="274320" bIns="274320">
            <a:normAutofit/>
          </a:bodyPr>
          <a:lstStyle>
            <a:lvl1pPr marL="0" indent="0">
              <a:lnSpc>
                <a:spcPct val="120000"/>
              </a:lnSpc>
              <a:buNone/>
              <a:defRPr sz="16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2</a:t>
            </a:r>
          </a:p>
        </p:txBody>
      </p:sp>
    </p:spTree>
    <p:extLst>
      <p:ext uri="{BB962C8B-B14F-4D97-AF65-F5344CB8AC3E}">
        <p14:creationId xmlns:p14="http://schemas.microsoft.com/office/powerpoint/2010/main" val="35513641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LTIPLE LINE LAYOUT">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121383"/>
            <a:ext cx="11277600" cy="996408"/>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Multiple line header. Arial Bold color gray. Font size 26.</a:t>
            </a:r>
            <a:br>
              <a:rPr lang="en-US" dirty="0"/>
            </a:br>
            <a:r>
              <a:rPr lang="en-US" dirty="0"/>
              <a:t>Multiple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1214503"/>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E892091-49DB-BF4B-A08E-F0BCB111B01B}"/>
              </a:ext>
            </a:extLst>
          </p:cNvPr>
          <p:cNvSpPr>
            <a:spLocks noGrp="1"/>
          </p:cNvSpPr>
          <p:nvPr>
            <p:ph type="body" sz="quarter" idx="11" hasCustomPrompt="1"/>
          </p:nvPr>
        </p:nvSpPr>
        <p:spPr>
          <a:xfrm>
            <a:off x="457200" y="1432290"/>
            <a:ext cx="11277599" cy="5024259"/>
          </a:xfrm>
          <a:prstGeom prst="rect">
            <a:avLst/>
          </a:prstGeom>
        </p:spPr>
        <p:txBody>
          <a:bodyPr/>
          <a:lstStyle>
            <a:lvl1pPr>
              <a:lnSpc>
                <a:spcPct val="120000"/>
              </a:lnSpc>
              <a:defRPr/>
            </a:lvl1pPr>
          </a:lstStyle>
          <a:p>
            <a:pPr lvl="0"/>
            <a:r>
              <a:rPr lang="en-US" dirty="0"/>
              <a:t>Edit body copy here. Arial color gray. Suggested font size 22. Suggested word count, 100.</a:t>
            </a:r>
          </a:p>
        </p:txBody>
      </p:sp>
    </p:spTree>
    <p:extLst>
      <p:ext uri="{BB962C8B-B14F-4D97-AF65-F5344CB8AC3E}">
        <p14:creationId xmlns:p14="http://schemas.microsoft.com/office/powerpoint/2010/main" val="6796918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LINE LAYOUT">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F7888667-224F-544D-9088-24C6595FE5EA}"/>
              </a:ext>
            </a:extLst>
          </p:cNvPr>
          <p:cNvSpPr>
            <a:spLocks noGrp="1"/>
          </p:cNvSpPr>
          <p:nvPr>
            <p:ph type="body" sz="quarter" idx="12" hasCustomPrompt="1"/>
          </p:nvPr>
        </p:nvSpPr>
        <p:spPr>
          <a:xfrm>
            <a:off x="457200" y="1160585"/>
            <a:ext cx="11277599" cy="5304931"/>
          </a:xfrm>
        </p:spPr>
        <p:txBody>
          <a:bodyPr>
            <a:normAutofit/>
          </a:bodyPr>
          <a:lstStyle>
            <a:lvl1pPr>
              <a:lnSpc>
                <a:spcPct val="120000"/>
              </a:lnSpc>
              <a:defRPr/>
            </a:lvl1pPr>
          </a:lstStyle>
          <a:p>
            <a:pPr lvl="0"/>
            <a:r>
              <a:rPr lang="en-US" dirty="0"/>
              <a:t>Edit body copy here. Arial color gray. Suggested font size 22. Suggested word count, 100.</a:t>
            </a:r>
          </a:p>
        </p:txBody>
      </p:sp>
    </p:spTree>
    <p:extLst>
      <p:ext uri="{BB962C8B-B14F-4D97-AF65-F5344CB8AC3E}">
        <p14:creationId xmlns:p14="http://schemas.microsoft.com/office/powerpoint/2010/main" val="18744508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AGE WITH FOOT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7492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AG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5636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AGE NO FOOTER">
    <p:bg>
      <p:bgRef idx="1001">
        <a:schemeClr val="bg1"/>
      </p:bgRef>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91BBBFA-E18E-4A4A-91D7-3580C5D5E4B7}"/>
              </a:ext>
            </a:extLst>
          </p:cNvPr>
          <p:cNvSpPr/>
          <p:nvPr userDrawn="1"/>
        </p:nvSpPr>
        <p:spPr>
          <a:xfrm>
            <a:off x="1" y="6772010"/>
            <a:ext cx="6095999"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35006273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DE PHOTO LAYOUT">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53A6D09B-C579-4C49-9361-6EC92BC704FB}"/>
              </a:ext>
            </a:extLst>
          </p:cNvPr>
          <p:cNvSpPr>
            <a:spLocks noGrp="1"/>
          </p:cNvSpPr>
          <p:nvPr>
            <p:ph type="pic" sz="quarter" idx="15" hasCustomPrompt="1"/>
          </p:nvPr>
        </p:nvSpPr>
        <p:spPr>
          <a:xfrm>
            <a:off x="2721" y="0"/>
            <a:ext cx="5788481" cy="6772008"/>
          </a:xfrm>
          <a:prstGeom prst="rect">
            <a:avLst/>
          </a:prstGeom>
          <a:solidFill>
            <a:schemeClr val="bg2">
              <a:lumMod val="90000"/>
            </a:schemeClr>
          </a:solidFill>
        </p:spPr>
        <p:txBody>
          <a:bodyPr/>
          <a:lstStyle>
            <a:lvl1pPr marL="0" indent="0">
              <a:buNone/>
              <a:defRPr/>
            </a:lvl1pPr>
          </a:lstStyle>
          <a:p>
            <a:r>
              <a:rPr lang="en-US" dirty="0"/>
              <a:t>Insert picture</a:t>
            </a:r>
          </a:p>
        </p:txBody>
      </p:sp>
      <p:sp>
        <p:nvSpPr>
          <p:cNvPr id="9" name="Rectangle 8">
            <a:extLst>
              <a:ext uri="{FF2B5EF4-FFF2-40B4-BE49-F238E27FC236}">
                <a16:creationId xmlns:a16="http://schemas.microsoft.com/office/drawing/2014/main" id="{76F70927-2C07-4B45-B897-68DF2E790390}"/>
              </a:ext>
            </a:extLst>
          </p:cNvPr>
          <p:cNvSpPr/>
          <p:nvPr userDrawn="1"/>
        </p:nvSpPr>
        <p:spPr>
          <a:xfrm>
            <a:off x="1" y="6772010"/>
            <a:ext cx="5791201"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Title 1">
            <a:extLst>
              <a:ext uri="{FF2B5EF4-FFF2-40B4-BE49-F238E27FC236}">
                <a16:creationId xmlns:a16="http://schemas.microsoft.com/office/drawing/2014/main" id="{5D503742-1E37-674A-8677-72354BE47AAE}"/>
              </a:ext>
            </a:extLst>
          </p:cNvPr>
          <p:cNvSpPr>
            <a:spLocks noGrp="1"/>
          </p:cNvSpPr>
          <p:nvPr>
            <p:ph type="title" hasCustomPrompt="1"/>
          </p:nvPr>
        </p:nvSpPr>
        <p:spPr>
          <a:xfrm>
            <a:off x="6186361" y="445064"/>
            <a:ext cx="5628011" cy="996408"/>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Edit master header. Arial Bold color gray. Font size 26.</a:t>
            </a:r>
          </a:p>
        </p:txBody>
      </p:sp>
      <p:cxnSp>
        <p:nvCxnSpPr>
          <p:cNvPr id="12" name="Straight Connector 11">
            <a:extLst>
              <a:ext uri="{FF2B5EF4-FFF2-40B4-BE49-F238E27FC236}">
                <a16:creationId xmlns:a16="http://schemas.microsoft.com/office/drawing/2014/main" id="{AFAC17AE-45BB-2741-85EB-8D9C1BCE7527}"/>
              </a:ext>
            </a:extLst>
          </p:cNvPr>
          <p:cNvCxnSpPr>
            <a:cxnSpLocks/>
          </p:cNvCxnSpPr>
          <p:nvPr userDrawn="1"/>
        </p:nvCxnSpPr>
        <p:spPr>
          <a:xfrm flipH="1">
            <a:off x="6186362" y="1538184"/>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1FFC19D-A61C-3B43-8D25-D836E3596C25}"/>
              </a:ext>
            </a:extLst>
          </p:cNvPr>
          <p:cNvSpPr>
            <a:spLocks noGrp="1"/>
          </p:cNvSpPr>
          <p:nvPr>
            <p:ph type="body" sz="quarter" idx="16" hasCustomPrompt="1"/>
          </p:nvPr>
        </p:nvSpPr>
        <p:spPr>
          <a:xfrm>
            <a:off x="6186360" y="1755971"/>
            <a:ext cx="5628011" cy="4725744"/>
          </a:xfrm>
        </p:spPr>
        <p:txBody>
          <a:bodyPr/>
          <a:lstStyle>
            <a:lvl1pPr>
              <a:lnSpc>
                <a:spcPct val="120000"/>
              </a:lnSpc>
              <a:defRPr sz="2200"/>
            </a:lvl1pPr>
          </a:lstStyle>
          <a:p>
            <a:pPr lvl="0"/>
            <a:r>
              <a:rPr lang="en-US" dirty="0"/>
              <a:t>Edit body copy here. Arial color gray. Suggested font size 22. Suggested word count, 50.</a:t>
            </a:r>
          </a:p>
        </p:txBody>
      </p:sp>
    </p:spTree>
    <p:extLst>
      <p:ext uri="{BB962C8B-B14F-4D97-AF65-F5344CB8AC3E}">
        <p14:creationId xmlns:p14="http://schemas.microsoft.com/office/powerpoint/2010/main" val="29129388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IDE PHOTO LAYOUT_Single_Line">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53A6D09B-C579-4C49-9361-6EC92BC704FB}"/>
              </a:ext>
            </a:extLst>
          </p:cNvPr>
          <p:cNvSpPr>
            <a:spLocks noGrp="1"/>
          </p:cNvSpPr>
          <p:nvPr>
            <p:ph type="pic" sz="quarter" idx="15" hasCustomPrompt="1"/>
          </p:nvPr>
        </p:nvSpPr>
        <p:spPr>
          <a:xfrm>
            <a:off x="2721" y="0"/>
            <a:ext cx="5788481" cy="6772008"/>
          </a:xfrm>
          <a:prstGeom prst="rect">
            <a:avLst/>
          </a:prstGeom>
          <a:solidFill>
            <a:schemeClr val="bg2">
              <a:lumMod val="90000"/>
            </a:schemeClr>
          </a:solidFill>
        </p:spPr>
        <p:txBody>
          <a:bodyPr/>
          <a:lstStyle>
            <a:lvl1pPr marL="0" indent="0">
              <a:buNone/>
              <a:defRPr/>
            </a:lvl1pPr>
          </a:lstStyle>
          <a:p>
            <a:r>
              <a:rPr lang="en-US" dirty="0"/>
              <a:t>Insert picture</a:t>
            </a:r>
          </a:p>
        </p:txBody>
      </p:sp>
      <p:sp>
        <p:nvSpPr>
          <p:cNvPr id="9" name="Rectangle 8">
            <a:extLst>
              <a:ext uri="{FF2B5EF4-FFF2-40B4-BE49-F238E27FC236}">
                <a16:creationId xmlns:a16="http://schemas.microsoft.com/office/drawing/2014/main" id="{76F70927-2C07-4B45-B897-68DF2E790390}"/>
              </a:ext>
            </a:extLst>
          </p:cNvPr>
          <p:cNvSpPr/>
          <p:nvPr userDrawn="1"/>
        </p:nvSpPr>
        <p:spPr>
          <a:xfrm>
            <a:off x="1" y="6772010"/>
            <a:ext cx="5791201"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Title 1">
            <a:extLst>
              <a:ext uri="{FF2B5EF4-FFF2-40B4-BE49-F238E27FC236}">
                <a16:creationId xmlns:a16="http://schemas.microsoft.com/office/drawing/2014/main" id="{5D503742-1E37-674A-8677-72354BE47AAE}"/>
              </a:ext>
            </a:extLst>
          </p:cNvPr>
          <p:cNvSpPr>
            <a:spLocks noGrp="1"/>
          </p:cNvSpPr>
          <p:nvPr>
            <p:ph type="title" hasCustomPrompt="1"/>
          </p:nvPr>
        </p:nvSpPr>
        <p:spPr>
          <a:xfrm>
            <a:off x="6186361" y="47944"/>
            <a:ext cx="5628011" cy="778533"/>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Edit master header. </a:t>
            </a:r>
          </a:p>
        </p:txBody>
      </p:sp>
      <p:cxnSp>
        <p:nvCxnSpPr>
          <p:cNvPr id="12" name="Straight Connector 11">
            <a:extLst>
              <a:ext uri="{FF2B5EF4-FFF2-40B4-BE49-F238E27FC236}">
                <a16:creationId xmlns:a16="http://schemas.microsoft.com/office/drawing/2014/main" id="{AFAC17AE-45BB-2741-85EB-8D9C1BCE7527}"/>
              </a:ext>
            </a:extLst>
          </p:cNvPr>
          <p:cNvCxnSpPr>
            <a:cxnSpLocks/>
          </p:cNvCxnSpPr>
          <p:nvPr userDrawn="1"/>
        </p:nvCxnSpPr>
        <p:spPr>
          <a:xfrm flipH="1">
            <a:off x="6186362"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1FFC19D-A61C-3B43-8D25-D836E3596C25}"/>
              </a:ext>
            </a:extLst>
          </p:cNvPr>
          <p:cNvSpPr>
            <a:spLocks noGrp="1"/>
          </p:cNvSpPr>
          <p:nvPr>
            <p:ph type="body" sz="quarter" idx="16" hasCustomPrompt="1"/>
          </p:nvPr>
        </p:nvSpPr>
        <p:spPr>
          <a:xfrm>
            <a:off x="6186360" y="1160586"/>
            <a:ext cx="5628011" cy="5321129"/>
          </a:xfrm>
        </p:spPr>
        <p:txBody>
          <a:bodyPr/>
          <a:lstStyle>
            <a:lvl1pPr>
              <a:lnSpc>
                <a:spcPct val="120000"/>
              </a:lnSpc>
              <a:defRPr sz="2200"/>
            </a:lvl1pPr>
          </a:lstStyle>
          <a:p>
            <a:pPr lvl="0"/>
            <a:r>
              <a:rPr lang="en-US" dirty="0"/>
              <a:t>Edit body copy here. Arial color gray. Suggested font size 22. Suggested word count, 50.</a:t>
            </a:r>
          </a:p>
        </p:txBody>
      </p:sp>
    </p:spTree>
    <p:extLst>
      <p:ext uri="{BB962C8B-B14F-4D97-AF65-F5344CB8AC3E}">
        <p14:creationId xmlns:p14="http://schemas.microsoft.com/office/powerpoint/2010/main" val="62761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0DEF67-8C11-6840-8B89-E8615AB201F5}"/>
              </a:ext>
            </a:extLst>
          </p:cNvPr>
          <p:cNvSpPr>
            <a:spLocks noGrp="1"/>
          </p:cNvSpPr>
          <p:nvPr>
            <p:ph type="pic" sz="quarter" idx="11" hasCustomPrompt="1"/>
          </p:nvPr>
        </p:nvSpPr>
        <p:spPr>
          <a:xfrm>
            <a:off x="0" y="1143000"/>
            <a:ext cx="12192000" cy="5715000"/>
          </a:xfrm>
          <a:prstGeom prst="rect">
            <a:avLst/>
          </a:prstGeom>
          <a:solidFill>
            <a:srgbClr val="9B9EA0"/>
          </a:solidFill>
        </p:spPr>
        <p:txBody>
          <a:bodyPr lIns="182880" tIns="182880" rIns="182880" bIns="182880" anchor="b" anchorCtr="0"/>
          <a:lstStyle>
            <a:lvl1pPr marL="0" indent="0" algn="r">
              <a:buNone/>
              <a:defRPr/>
            </a:lvl1pPr>
          </a:lstStyle>
          <a:p>
            <a:r>
              <a:rPr lang="en-US" dirty="0"/>
              <a:t>To insert a picture, move this gray box to the right side of the screen to select the icon to embed your image.  Once you select your image, align center your photo to the stage of the screen.</a:t>
            </a:r>
          </a:p>
        </p:txBody>
      </p:sp>
      <p:pic>
        <p:nvPicPr>
          <p:cNvPr id="4" name="Picture 3">
            <a:extLst>
              <a:ext uri="{FF2B5EF4-FFF2-40B4-BE49-F238E27FC236}">
                <a16:creationId xmlns:a16="http://schemas.microsoft.com/office/drawing/2014/main" id="{D0225ED4-55A6-0B42-96A0-154C05EE2B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493" y="393167"/>
            <a:ext cx="2882361" cy="339101"/>
          </a:xfrm>
          <a:prstGeom prst="rect">
            <a:avLst/>
          </a:prstGeom>
        </p:spPr>
      </p:pic>
      <p:sp>
        <p:nvSpPr>
          <p:cNvPr id="5" name="Text Placeholder 20">
            <a:extLst>
              <a:ext uri="{FF2B5EF4-FFF2-40B4-BE49-F238E27FC236}">
                <a16:creationId xmlns:a16="http://schemas.microsoft.com/office/drawing/2014/main" id="{B4A4690D-D34D-3245-8277-26EA2069690E}"/>
              </a:ext>
            </a:extLst>
          </p:cNvPr>
          <p:cNvSpPr>
            <a:spLocks noGrp="1"/>
          </p:cNvSpPr>
          <p:nvPr>
            <p:ph type="body" sz="quarter" idx="16" hasCustomPrompt="1"/>
          </p:nvPr>
        </p:nvSpPr>
        <p:spPr>
          <a:xfrm>
            <a:off x="457200" y="1676400"/>
            <a:ext cx="7620000" cy="4191000"/>
          </a:xfrm>
          <a:prstGeom prst="rect">
            <a:avLst/>
          </a:prstGeom>
          <a:solidFill>
            <a:srgbClr val="FFFFFF">
              <a:alpha val="85098"/>
            </a:srgbClr>
          </a:solidFill>
        </p:spPr>
        <p:txBody>
          <a:bodyPr wrap="square" lIns="457200" tIns="914400" rIns="45720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4600" b="1" i="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Arial Bold. Suggested font size 46.</a:t>
            </a:r>
          </a:p>
        </p:txBody>
      </p:sp>
    </p:spTree>
    <p:extLst>
      <p:ext uri="{BB962C8B-B14F-4D97-AF65-F5344CB8AC3E}">
        <p14:creationId xmlns:p14="http://schemas.microsoft.com/office/powerpoint/2010/main" val="20877713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34BF17-8E89-604C-AB30-106EF5911FA5}"/>
              </a:ext>
            </a:extLst>
          </p:cNvPr>
          <p:cNvPicPr>
            <a:picLocks noChangeAspect="1"/>
          </p:cNvPicPr>
          <p:nvPr userDrawn="1"/>
        </p:nvPicPr>
        <p:blipFill>
          <a:blip r:embed="rId2"/>
          <a:stretch>
            <a:fillRect/>
          </a:stretch>
        </p:blipFill>
        <p:spPr>
          <a:xfrm>
            <a:off x="599917" y="421769"/>
            <a:ext cx="356616" cy="356616"/>
          </a:xfrm>
          <a:prstGeom prst="rect">
            <a:avLst/>
          </a:prstGeom>
        </p:spPr>
      </p:pic>
      <p:sp>
        <p:nvSpPr>
          <p:cNvPr id="33" name="Text Placeholder 20">
            <a:extLst>
              <a:ext uri="{FF2B5EF4-FFF2-40B4-BE49-F238E27FC236}">
                <a16:creationId xmlns:a16="http://schemas.microsoft.com/office/drawing/2014/main" id="{B7132639-E0F3-AF41-9913-0F98851E7ADC}"/>
              </a:ext>
            </a:extLst>
          </p:cNvPr>
          <p:cNvSpPr>
            <a:spLocks noGrp="1"/>
          </p:cNvSpPr>
          <p:nvPr>
            <p:ph type="body" sz="quarter" idx="16" hasCustomPrompt="1"/>
          </p:nvPr>
        </p:nvSpPr>
        <p:spPr>
          <a:xfrm>
            <a:off x="599917" y="778385"/>
            <a:ext cx="10782437" cy="761747"/>
          </a:xfrm>
          <a:prstGeom prst="rect">
            <a:avLst/>
          </a:prstGeom>
        </p:spPr>
        <p:txBody>
          <a:bodyPr wrap="square" lIns="0" tIns="0" rIns="0" bIns="0" anchor="t" anchorCtr="0">
            <a:noAutofit/>
          </a:bodyPr>
          <a:lstStyle>
            <a:lvl1pPr marL="0" indent="0">
              <a:lnSpc>
                <a:spcPct val="150000"/>
              </a:lnSpc>
              <a:buFont typeface="+mj-lt"/>
              <a:buNone/>
              <a:defRPr sz="3600" b="1" i="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lvl="0"/>
            <a:r>
              <a:rPr lang="en-US" dirty="0"/>
              <a:t>Agenda</a:t>
            </a:r>
          </a:p>
        </p:txBody>
      </p:sp>
    </p:spTree>
    <p:extLst>
      <p:ext uri="{BB962C8B-B14F-4D97-AF65-F5344CB8AC3E}">
        <p14:creationId xmlns:p14="http://schemas.microsoft.com/office/powerpoint/2010/main" val="42529940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IGHT PHOTO TITLE TOP">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lgn="r">
              <a:buNone/>
              <a:defRPr/>
            </a:lvl1pPr>
          </a:lstStyle>
          <a:p>
            <a:r>
              <a:rPr lang="en-US" dirty="0"/>
              <a:t>Insert Light Picture</a:t>
            </a:r>
          </a:p>
        </p:txBody>
      </p:sp>
      <p:pic>
        <p:nvPicPr>
          <p:cNvPr id="5" name="Picture 4">
            <a:extLst>
              <a:ext uri="{FF2B5EF4-FFF2-40B4-BE49-F238E27FC236}">
                <a16:creationId xmlns:a16="http://schemas.microsoft.com/office/drawing/2014/main" id="{BD19C2FA-D926-694C-AED9-6D8E9B3FA86C}"/>
              </a:ext>
            </a:extLst>
          </p:cNvPr>
          <p:cNvPicPr>
            <a:picLocks noChangeAspect="1"/>
          </p:cNvPicPr>
          <p:nvPr userDrawn="1"/>
        </p:nvPicPr>
        <p:blipFill>
          <a:blip r:embed="rId2"/>
          <a:stretch>
            <a:fillRect/>
          </a:stretch>
        </p:blipFill>
        <p:spPr>
          <a:xfrm>
            <a:off x="419100" y="786384"/>
            <a:ext cx="356616" cy="356616"/>
          </a:xfrm>
          <a:prstGeom prst="rect">
            <a:avLst/>
          </a:prstGeom>
        </p:spPr>
      </p:pic>
      <p:sp>
        <p:nvSpPr>
          <p:cNvPr id="6" name="Text Placeholder 20">
            <a:extLst>
              <a:ext uri="{FF2B5EF4-FFF2-40B4-BE49-F238E27FC236}">
                <a16:creationId xmlns:a16="http://schemas.microsoft.com/office/drawing/2014/main" id="{7D84B941-F87B-324B-9BC5-D0DC7F8C2E63}"/>
              </a:ext>
            </a:extLst>
          </p:cNvPr>
          <p:cNvSpPr>
            <a:spLocks noGrp="1"/>
          </p:cNvSpPr>
          <p:nvPr>
            <p:ph type="body" sz="quarter" idx="16" hasCustomPrompt="1"/>
          </p:nvPr>
        </p:nvSpPr>
        <p:spPr>
          <a:xfrm>
            <a:off x="419100" y="1371601"/>
            <a:ext cx="11353800" cy="2057399"/>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28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Arial Bold color gray. Suggested font size 34.</a:t>
            </a:r>
          </a:p>
        </p:txBody>
      </p:sp>
    </p:spTree>
    <p:extLst>
      <p:ext uri="{BB962C8B-B14F-4D97-AF65-F5344CB8AC3E}">
        <p14:creationId xmlns:p14="http://schemas.microsoft.com/office/powerpoint/2010/main" val="19563509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IGHT PHOTO TITLE BOTTOM">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lstStyle>
            <a:lvl1pPr marL="0" indent="0" algn="r">
              <a:buNone/>
              <a:defRPr/>
            </a:lvl1pPr>
          </a:lstStyle>
          <a:p>
            <a:r>
              <a:rPr lang="en-US" dirty="0"/>
              <a:t>Insert Light Picture</a:t>
            </a:r>
          </a:p>
        </p:txBody>
      </p:sp>
      <p:pic>
        <p:nvPicPr>
          <p:cNvPr id="5" name="Picture 4">
            <a:extLst>
              <a:ext uri="{FF2B5EF4-FFF2-40B4-BE49-F238E27FC236}">
                <a16:creationId xmlns:a16="http://schemas.microsoft.com/office/drawing/2014/main" id="{E0961F1C-8BD5-724D-AAD8-D44AFE8774B9}"/>
              </a:ext>
            </a:extLst>
          </p:cNvPr>
          <p:cNvPicPr>
            <a:picLocks noChangeAspect="1"/>
          </p:cNvPicPr>
          <p:nvPr userDrawn="1"/>
        </p:nvPicPr>
        <p:blipFill>
          <a:blip r:embed="rId2"/>
          <a:stretch>
            <a:fillRect/>
          </a:stretch>
        </p:blipFill>
        <p:spPr>
          <a:xfrm>
            <a:off x="419099" y="3605259"/>
            <a:ext cx="358641" cy="358641"/>
          </a:xfrm>
          <a:prstGeom prst="rect">
            <a:avLst/>
          </a:prstGeom>
        </p:spPr>
      </p:pic>
      <p:sp>
        <p:nvSpPr>
          <p:cNvPr id="6" name="Text Placeholder 20">
            <a:extLst>
              <a:ext uri="{FF2B5EF4-FFF2-40B4-BE49-F238E27FC236}">
                <a16:creationId xmlns:a16="http://schemas.microsoft.com/office/drawing/2014/main" id="{CA022579-4CF4-3640-B1DA-34F78CEAE8AF}"/>
              </a:ext>
            </a:extLst>
          </p:cNvPr>
          <p:cNvSpPr>
            <a:spLocks noGrp="1"/>
          </p:cNvSpPr>
          <p:nvPr>
            <p:ph type="body" sz="quarter" idx="16" hasCustomPrompt="1"/>
          </p:nvPr>
        </p:nvSpPr>
        <p:spPr>
          <a:xfrm>
            <a:off x="419100" y="4187563"/>
            <a:ext cx="11353800" cy="2444749"/>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Arial Bold color gray. Suggested font size 34.</a:t>
            </a:r>
          </a:p>
        </p:txBody>
      </p:sp>
    </p:spTree>
    <p:extLst>
      <p:ext uri="{BB962C8B-B14F-4D97-AF65-F5344CB8AC3E}">
        <p14:creationId xmlns:p14="http://schemas.microsoft.com/office/powerpoint/2010/main" val="28213376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PHOTO TITLE TOP">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lgn="r">
              <a:buNone/>
              <a:defRPr/>
            </a:lvl1pPr>
          </a:lstStyle>
          <a:p>
            <a:r>
              <a:rPr lang="en-US" dirty="0"/>
              <a:t>Insert Dark Picture</a:t>
            </a:r>
          </a:p>
        </p:txBody>
      </p:sp>
      <p:pic>
        <p:nvPicPr>
          <p:cNvPr id="5" name="Picture 4">
            <a:extLst>
              <a:ext uri="{FF2B5EF4-FFF2-40B4-BE49-F238E27FC236}">
                <a16:creationId xmlns:a16="http://schemas.microsoft.com/office/drawing/2014/main" id="{F2BBF95D-F8DA-CD4F-84CB-A9596164C886}"/>
              </a:ext>
            </a:extLst>
          </p:cNvPr>
          <p:cNvPicPr>
            <a:picLocks noChangeAspect="1"/>
          </p:cNvPicPr>
          <p:nvPr userDrawn="1"/>
        </p:nvPicPr>
        <p:blipFill>
          <a:blip r:embed="rId2"/>
          <a:stretch>
            <a:fillRect/>
          </a:stretch>
        </p:blipFill>
        <p:spPr>
          <a:xfrm>
            <a:off x="419100" y="786384"/>
            <a:ext cx="356616" cy="356616"/>
          </a:xfrm>
          <a:prstGeom prst="rect">
            <a:avLst/>
          </a:prstGeom>
        </p:spPr>
      </p:pic>
      <p:sp>
        <p:nvSpPr>
          <p:cNvPr id="6" name="Text Placeholder 20">
            <a:extLst>
              <a:ext uri="{FF2B5EF4-FFF2-40B4-BE49-F238E27FC236}">
                <a16:creationId xmlns:a16="http://schemas.microsoft.com/office/drawing/2014/main" id="{4D47A132-2E1A-C84F-B63F-FF3B1E0B1D38}"/>
              </a:ext>
            </a:extLst>
          </p:cNvPr>
          <p:cNvSpPr>
            <a:spLocks noGrp="1"/>
          </p:cNvSpPr>
          <p:nvPr>
            <p:ph type="body" sz="quarter" idx="16" hasCustomPrompt="1"/>
          </p:nvPr>
        </p:nvSpPr>
        <p:spPr>
          <a:xfrm>
            <a:off x="419100" y="1371601"/>
            <a:ext cx="11353800" cy="2057399"/>
          </a:xfrm>
          <a:prstGeom prst="rect">
            <a:avLst/>
          </a:prstGeom>
          <a:noFill/>
        </p:spPr>
        <p:txBody>
          <a:bodyPr wrap="square" lIns="0" tIns="0" rIns="0" bIns="0" anchor="t" anchorCtr="0">
            <a:noAutofit/>
          </a:bodyPr>
          <a:lstStyle>
            <a:lvl1pPr marL="0" marR="0" indent="0" algn="l" defTabSz="914377" rtl="0" eaLnBrk="1" fontAlgn="auto" latinLnBrk="0" hangingPunct="1">
              <a:lnSpc>
                <a:spcPct val="100000"/>
              </a:lnSpc>
              <a:spcBef>
                <a:spcPts val="1600"/>
              </a:spcBef>
              <a:spcAft>
                <a:spcPts val="0"/>
              </a:spcAft>
              <a:buClrTx/>
              <a:buSzTx/>
              <a:buFont typeface="Arial" panose="020B0604020202020204" pitchFamily="34" charset="0"/>
              <a:buNone/>
              <a:tabLst/>
              <a:defRPr sz="34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Tree>
    <p:extLst>
      <p:ext uri="{BB962C8B-B14F-4D97-AF65-F5344CB8AC3E}">
        <p14:creationId xmlns:p14="http://schemas.microsoft.com/office/powerpoint/2010/main" val="27742953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ARK PHOTO TITLE BOTTOM">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t" anchorCtr="0"/>
          <a:lstStyle>
            <a:lvl1pPr marL="0" marR="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latin typeface="+mn-lt"/>
              </a:defRPr>
            </a:lvl1pPr>
          </a:lstStyle>
          <a:p>
            <a:r>
              <a:rPr lang="en-US" dirty="0"/>
              <a:t>Insert Dark Picture</a:t>
            </a:r>
          </a:p>
        </p:txBody>
      </p:sp>
      <p:pic>
        <p:nvPicPr>
          <p:cNvPr id="6" name="Picture 5">
            <a:extLst>
              <a:ext uri="{FF2B5EF4-FFF2-40B4-BE49-F238E27FC236}">
                <a16:creationId xmlns:a16="http://schemas.microsoft.com/office/drawing/2014/main" id="{57A03E72-CA54-F945-AB6B-F130424D2842}"/>
              </a:ext>
            </a:extLst>
          </p:cNvPr>
          <p:cNvPicPr>
            <a:picLocks noChangeAspect="1"/>
          </p:cNvPicPr>
          <p:nvPr userDrawn="1"/>
        </p:nvPicPr>
        <p:blipFill>
          <a:blip r:embed="rId2"/>
          <a:stretch>
            <a:fillRect/>
          </a:stretch>
        </p:blipFill>
        <p:spPr>
          <a:xfrm>
            <a:off x="419099" y="3605259"/>
            <a:ext cx="358641" cy="358641"/>
          </a:xfrm>
          <a:prstGeom prst="rect">
            <a:avLst/>
          </a:prstGeom>
        </p:spPr>
      </p:pic>
      <p:sp>
        <p:nvSpPr>
          <p:cNvPr id="8" name="Text Placeholder 20">
            <a:extLst>
              <a:ext uri="{FF2B5EF4-FFF2-40B4-BE49-F238E27FC236}">
                <a16:creationId xmlns:a16="http://schemas.microsoft.com/office/drawing/2014/main" id="{44E30775-8AAD-5D4B-8E0E-BDE14E803EAB}"/>
              </a:ext>
            </a:extLst>
          </p:cNvPr>
          <p:cNvSpPr>
            <a:spLocks noGrp="1"/>
          </p:cNvSpPr>
          <p:nvPr>
            <p:ph type="body" sz="quarter" idx="16" hasCustomPrompt="1"/>
          </p:nvPr>
        </p:nvSpPr>
        <p:spPr>
          <a:xfrm>
            <a:off x="419100" y="4187563"/>
            <a:ext cx="11353800" cy="2444749"/>
          </a:xfrm>
          <a:prstGeom prst="rect">
            <a:avLst/>
          </a:prstGeom>
          <a:noFill/>
        </p:spPr>
        <p:txBody>
          <a:bodyPr wrap="square" lIns="0" tIns="0" rIns="0" bIns="0" anchor="t" anchorCtr="0">
            <a:noAutofit/>
          </a:bodyPr>
          <a:lstStyle>
            <a:lvl1pPr marL="0" marR="0" indent="0" algn="l" defTabSz="914377" rtl="0" eaLnBrk="1" fontAlgn="auto" latinLnBrk="0" hangingPunct="1">
              <a:lnSpc>
                <a:spcPct val="100000"/>
              </a:lnSpc>
              <a:spcBef>
                <a:spcPts val="1600"/>
              </a:spcBef>
              <a:spcAft>
                <a:spcPts val="0"/>
              </a:spcAft>
              <a:buClrTx/>
              <a:buSzTx/>
              <a:buFont typeface="Arial" panose="020B0604020202020204" pitchFamily="34" charset="0"/>
              <a:buNone/>
              <a:tabLst/>
              <a:defRPr sz="36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Tree>
    <p:extLst>
      <p:ext uri="{BB962C8B-B14F-4D97-AF65-F5344CB8AC3E}">
        <p14:creationId xmlns:p14="http://schemas.microsoft.com/office/powerpoint/2010/main" val="2118675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GHT PHOTO TITLE LEF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marR="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Insert Light Picture</a:t>
            </a:r>
          </a:p>
        </p:txBody>
      </p:sp>
      <p:pic>
        <p:nvPicPr>
          <p:cNvPr id="5" name="Picture 4">
            <a:extLst>
              <a:ext uri="{FF2B5EF4-FFF2-40B4-BE49-F238E27FC236}">
                <a16:creationId xmlns:a16="http://schemas.microsoft.com/office/drawing/2014/main" id="{474CFCD1-2CE6-1840-8AAC-405A0BB56ABB}"/>
              </a:ext>
            </a:extLst>
          </p:cNvPr>
          <p:cNvPicPr>
            <a:picLocks noChangeAspect="1"/>
          </p:cNvPicPr>
          <p:nvPr userDrawn="1"/>
        </p:nvPicPr>
        <p:blipFill>
          <a:blip r:embed="rId2"/>
          <a:stretch>
            <a:fillRect/>
          </a:stretch>
        </p:blipFill>
        <p:spPr>
          <a:xfrm>
            <a:off x="419100" y="786384"/>
            <a:ext cx="356616" cy="356616"/>
          </a:xfrm>
          <a:prstGeom prst="rect">
            <a:avLst/>
          </a:prstGeom>
        </p:spPr>
      </p:pic>
      <p:sp>
        <p:nvSpPr>
          <p:cNvPr id="6" name="Text Placeholder 20">
            <a:extLst>
              <a:ext uri="{FF2B5EF4-FFF2-40B4-BE49-F238E27FC236}">
                <a16:creationId xmlns:a16="http://schemas.microsoft.com/office/drawing/2014/main" id="{FB09A72B-5B8C-C546-86F6-4052DA1E730B}"/>
              </a:ext>
            </a:extLst>
          </p:cNvPr>
          <p:cNvSpPr>
            <a:spLocks noGrp="1"/>
          </p:cNvSpPr>
          <p:nvPr>
            <p:ph type="body" sz="quarter" idx="16" hasCustomPrompt="1"/>
          </p:nvPr>
        </p:nvSpPr>
        <p:spPr>
          <a:xfrm>
            <a:off x="419100" y="1371601"/>
            <a:ext cx="5372100" cy="4038598"/>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gray. Suggested font size 34.</a:t>
            </a:r>
          </a:p>
        </p:txBody>
      </p:sp>
    </p:spTree>
    <p:extLst>
      <p:ext uri="{BB962C8B-B14F-4D97-AF65-F5344CB8AC3E}">
        <p14:creationId xmlns:p14="http://schemas.microsoft.com/office/powerpoint/2010/main" val="11101052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GHT PHOTO TITLE RIGH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lgn="l">
              <a:buNone/>
              <a:defRPr/>
            </a:lvl1pPr>
          </a:lstStyle>
          <a:p>
            <a:r>
              <a:rPr lang="en-US" dirty="0"/>
              <a:t>Insert Light Picture</a:t>
            </a:r>
          </a:p>
        </p:txBody>
      </p:sp>
      <p:pic>
        <p:nvPicPr>
          <p:cNvPr id="6" name="Picture 5">
            <a:extLst>
              <a:ext uri="{FF2B5EF4-FFF2-40B4-BE49-F238E27FC236}">
                <a16:creationId xmlns:a16="http://schemas.microsoft.com/office/drawing/2014/main" id="{7196C73F-53B0-9546-8019-8987924EA3A7}"/>
              </a:ext>
            </a:extLst>
          </p:cNvPr>
          <p:cNvPicPr>
            <a:picLocks noChangeAspect="1"/>
          </p:cNvPicPr>
          <p:nvPr userDrawn="1"/>
        </p:nvPicPr>
        <p:blipFill>
          <a:blip r:embed="rId2"/>
          <a:stretch>
            <a:fillRect/>
          </a:stretch>
        </p:blipFill>
        <p:spPr>
          <a:xfrm>
            <a:off x="6096000" y="786384"/>
            <a:ext cx="356616" cy="356616"/>
          </a:xfrm>
          <a:prstGeom prst="rect">
            <a:avLst/>
          </a:prstGeom>
        </p:spPr>
      </p:pic>
      <p:sp>
        <p:nvSpPr>
          <p:cNvPr id="8" name="Text Placeholder 20">
            <a:extLst>
              <a:ext uri="{FF2B5EF4-FFF2-40B4-BE49-F238E27FC236}">
                <a16:creationId xmlns:a16="http://schemas.microsoft.com/office/drawing/2014/main" id="{C04D04EC-281D-9C43-B702-AFBFBF277854}"/>
              </a:ext>
            </a:extLst>
          </p:cNvPr>
          <p:cNvSpPr>
            <a:spLocks noGrp="1"/>
          </p:cNvSpPr>
          <p:nvPr>
            <p:ph type="body" sz="quarter" idx="16" hasCustomPrompt="1"/>
          </p:nvPr>
        </p:nvSpPr>
        <p:spPr>
          <a:xfrm>
            <a:off x="6096000" y="1371601"/>
            <a:ext cx="5372100" cy="4038598"/>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gray. Suggested font size 34.</a:t>
            </a:r>
          </a:p>
        </p:txBody>
      </p:sp>
    </p:spTree>
    <p:extLst>
      <p:ext uri="{BB962C8B-B14F-4D97-AF65-F5344CB8AC3E}">
        <p14:creationId xmlns:p14="http://schemas.microsoft.com/office/powerpoint/2010/main" val="4201355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AG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412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RK PHOTO TITLE LEF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marR="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a:t>Insert Dark Picture</a:t>
            </a:r>
          </a:p>
        </p:txBody>
      </p:sp>
      <p:pic>
        <p:nvPicPr>
          <p:cNvPr id="5" name="Picture 4">
            <a:extLst>
              <a:ext uri="{FF2B5EF4-FFF2-40B4-BE49-F238E27FC236}">
                <a16:creationId xmlns:a16="http://schemas.microsoft.com/office/drawing/2014/main" id="{19949E3E-ACF5-DC44-90F0-083464CB96FB}"/>
              </a:ext>
            </a:extLst>
          </p:cNvPr>
          <p:cNvPicPr>
            <a:picLocks noChangeAspect="1"/>
          </p:cNvPicPr>
          <p:nvPr userDrawn="1"/>
        </p:nvPicPr>
        <p:blipFill>
          <a:blip r:embed="rId2"/>
          <a:stretch>
            <a:fillRect/>
          </a:stretch>
        </p:blipFill>
        <p:spPr>
          <a:xfrm>
            <a:off x="419100" y="786384"/>
            <a:ext cx="356616" cy="356616"/>
          </a:xfrm>
          <a:prstGeom prst="rect">
            <a:avLst/>
          </a:prstGeom>
        </p:spPr>
      </p:pic>
      <p:sp>
        <p:nvSpPr>
          <p:cNvPr id="6" name="Text Placeholder 20">
            <a:extLst>
              <a:ext uri="{FF2B5EF4-FFF2-40B4-BE49-F238E27FC236}">
                <a16:creationId xmlns:a16="http://schemas.microsoft.com/office/drawing/2014/main" id="{205C3091-540E-3641-8635-30F6E826A180}"/>
              </a:ext>
            </a:extLst>
          </p:cNvPr>
          <p:cNvSpPr>
            <a:spLocks noGrp="1"/>
          </p:cNvSpPr>
          <p:nvPr>
            <p:ph type="body" sz="quarter" idx="16" hasCustomPrompt="1"/>
          </p:nvPr>
        </p:nvSpPr>
        <p:spPr>
          <a:xfrm>
            <a:off x="419100" y="1371601"/>
            <a:ext cx="5372100" cy="4038598"/>
          </a:xfrm>
          <a:prstGeom prst="rect">
            <a:avLst/>
          </a:prstGeom>
          <a:noFill/>
        </p:spPr>
        <p:txBody>
          <a:bodyPr wrap="square" lIns="0" tIns="0" rIns="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34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Tree>
    <p:extLst>
      <p:ext uri="{BB962C8B-B14F-4D97-AF65-F5344CB8AC3E}">
        <p14:creationId xmlns:p14="http://schemas.microsoft.com/office/powerpoint/2010/main" val="16382093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RK PHOTO TITLE RIGH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buNone/>
              <a:defRPr/>
            </a:lvl1pPr>
          </a:lstStyle>
          <a:p>
            <a:r>
              <a:rPr lang="en-US" dirty="0"/>
              <a:t>Insert Dark Picture</a:t>
            </a:r>
          </a:p>
        </p:txBody>
      </p:sp>
      <p:pic>
        <p:nvPicPr>
          <p:cNvPr id="6" name="Picture 5">
            <a:extLst>
              <a:ext uri="{FF2B5EF4-FFF2-40B4-BE49-F238E27FC236}">
                <a16:creationId xmlns:a16="http://schemas.microsoft.com/office/drawing/2014/main" id="{E091F409-4D63-BE43-81D2-E5B188F7E35D}"/>
              </a:ext>
            </a:extLst>
          </p:cNvPr>
          <p:cNvPicPr>
            <a:picLocks noChangeAspect="1"/>
          </p:cNvPicPr>
          <p:nvPr userDrawn="1"/>
        </p:nvPicPr>
        <p:blipFill>
          <a:blip r:embed="rId2"/>
          <a:stretch>
            <a:fillRect/>
          </a:stretch>
        </p:blipFill>
        <p:spPr>
          <a:xfrm>
            <a:off x="6096000" y="786384"/>
            <a:ext cx="356616" cy="356616"/>
          </a:xfrm>
          <a:prstGeom prst="rect">
            <a:avLst/>
          </a:prstGeom>
        </p:spPr>
      </p:pic>
      <p:sp>
        <p:nvSpPr>
          <p:cNvPr id="8" name="Text Placeholder 20">
            <a:extLst>
              <a:ext uri="{FF2B5EF4-FFF2-40B4-BE49-F238E27FC236}">
                <a16:creationId xmlns:a16="http://schemas.microsoft.com/office/drawing/2014/main" id="{E4FF4D63-4A69-A147-B55F-33A65E107BDD}"/>
              </a:ext>
            </a:extLst>
          </p:cNvPr>
          <p:cNvSpPr>
            <a:spLocks noGrp="1"/>
          </p:cNvSpPr>
          <p:nvPr>
            <p:ph type="body" sz="quarter" idx="16" hasCustomPrompt="1"/>
          </p:nvPr>
        </p:nvSpPr>
        <p:spPr>
          <a:xfrm>
            <a:off x="6096000" y="1371601"/>
            <a:ext cx="5372100" cy="4038598"/>
          </a:xfrm>
          <a:prstGeom prst="rect">
            <a:avLst/>
          </a:prstGeom>
          <a:noFill/>
        </p:spPr>
        <p:txBody>
          <a:bodyPr wrap="square" lIns="0" tIns="0" rIns="0" bIns="0" anchor="t"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Tree>
    <p:extLst>
      <p:ext uri="{BB962C8B-B14F-4D97-AF65-F5344CB8AC3E}">
        <p14:creationId xmlns:p14="http://schemas.microsoft.com/office/powerpoint/2010/main" val="41169258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TITLE BOX TOP">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nchor="b" anchorCtr="0"/>
          <a:lstStyle>
            <a:lvl1pPr marL="0" indent="0" algn="ctr">
              <a:buNone/>
              <a:defRPr/>
            </a:lvl1pPr>
          </a:lstStyle>
          <a:p>
            <a:r>
              <a:rPr lang="en-US" dirty="0"/>
              <a:t>Insert Picture</a:t>
            </a:r>
          </a:p>
        </p:txBody>
      </p:sp>
      <p:sp>
        <p:nvSpPr>
          <p:cNvPr id="4" name="Text Placeholder 20">
            <a:extLst>
              <a:ext uri="{FF2B5EF4-FFF2-40B4-BE49-F238E27FC236}">
                <a16:creationId xmlns:a16="http://schemas.microsoft.com/office/drawing/2014/main" id="{D961E59D-3C61-9942-99F6-6C7BEBAEABC7}"/>
              </a:ext>
            </a:extLst>
          </p:cNvPr>
          <p:cNvSpPr>
            <a:spLocks noGrp="1"/>
          </p:cNvSpPr>
          <p:nvPr>
            <p:ph type="body" sz="quarter" idx="16" hasCustomPrompt="1"/>
          </p:nvPr>
        </p:nvSpPr>
        <p:spPr>
          <a:xfrm>
            <a:off x="419100" y="838199"/>
            <a:ext cx="11353800" cy="2444749"/>
          </a:xfrm>
          <a:prstGeom prst="rect">
            <a:avLst/>
          </a:prstGeom>
          <a:solidFill>
            <a:srgbClr val="FFFFFF">
              <a:alpha val="85098"/>
            </a:srgbClr>
          </a:solidFill>
        </p:spPr>
        <p:txBody>
          <a:bodyPr wrap="square" lIns="274320" tIns="548640" rIns="274320" bIns="365760" anchor="t"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Suggested font size 34.</a:t>
            </a:r>
          </a:p>
        </p:txBody>
      </p:sp>
    </p:spTree>
    <p:extLst>
      <p:ext uri="{BB962C8B-B14F-4D97-AF65-F5344CB8AC3E}">
        <p14:creationId xmlns:p14="http://schemas.microsoft.com/office/powerpoint/2010/main" val="4245513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TITLE BOX BOTTOM">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lstStyle>
            <a:lvl1pPr marL="0" indent="0" algn="ctr">
              <a:buNone/>
              <a:defRPr/>
            </a:lvl1pPr>
          </a:lstStyle>
          <a:p>
            <a:r>
              <a:rPr lang="en-US" dirty="0"/>
              <a:t>Insert Picture</a:t>
            </a:r>
          </a:p>
        </p:txBody>
      </p:sp>
      <p:sp>
        <p:nvSpPr>
          <p:cNvPr id="6" name="Content Placeholder 19">
            <a:extLst>
              <a:ext uri="{FF2B5EF4-FFF2-40B4-BE49-F238E27FC236}">
                <a16:creationId xmlns:a16="http://schemas.microsoft.com/office/drawing/2014/main" id="{652C5D06-90CC-A04B-AF9A-9793EC2B4E30}"/>
              </a:ext>
            </a:extLst>
          </p:cNvPr>
          <p:cNvSpPr>
            <a:spLocks noGrp="1"/>
          </p:cNvSpPr>
          <p:nvPr>
            <p:ph sz="quarter" idx="10" hasCustomPrompt="1"/>
          </p:nvPr>
        </p:nvSpPr>
        <p:spPr>
          <a:xfrm>
            <a:off x="228600" y="3727451"/>
            <a:ext cx="11353800" cy="2444749"/>
          </a:xfrm>
          <a:prstGeom prst="rect">
            <a:avLst/>
          </a:prstGeom>
          <a:solidFill>
            <a:schemeClr val="bg1"/>
          </a:solidFill>
        </p:spPr>
        <p:txBody>
          <a:bodyPr lIns="274320" tIns="548640" rIns="731520" bIns="365760">
            <a:norm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rgbClr val="4C4E56"/>
                </a:solidFill>
                <a:latin typeface="Arial" panose="020B0604020202020204" pitchFamily="34" charset="0"/>
                <a:ea typeface="Verdana" panose="020B0604030504040204" pitchFamily="34" charset="0"/>
                <a:cs typeface="Arial" panose="020B0604020202020204" pitchFamily="34" charset="0"/>
              </a:defRPr>
            </a:lvl1pPr>
            <a:lvl2pPr>
              <a:defRPr sz="3600" b="1" i="0">
                <a:solidFill>
                  <a:srgbClr val="808991"/>
                </a:solidFill>
                <a:latin typeface="Gotham Bold" panose="02000604030000020004" pitchFamily="2" charset="0"/>
              </a:defRPr>
            </a:lvl2pPr>
            <a:lvl3pPr>
              <a:defRPr sz="3600" b="1" i="0">
                <a:solidFill>
                  <a:srgbClr val="808991"/>
                </a:solidFill>
                <a:latin typeface="Gotham Bold" panose="02000604030000020004" pitchFamily="2" charset="0"/>
              </a:defRPr>
            </a:lvl3pPr>
            <a:lvl4pPr>
              <a:defRPr sz="3600" b="1" i="0">
                <a:solidFill>
                  <a:srgbClr val="808991"/>
                </a:solidFill>
                <a:latin typeface="Gotham Bold" panose="02000604030000020004" pitchFamily="2" charset="0"/>
              </a:defRPr>
            </a:lvl4pPr>
            <a:lvl5pPr>
              <a:defRPr sz="3600" b="1" i="0">
                <a:solidFill>
                  <a:srgbClr val="808991"/>
                </a:solidFill>
                <a:latin typeface="Gotham Bold" panose="02000604030000020004" pitchFamily="2" charset="0"/>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Suggested font size 36.</a:t>
            </a:r>
          </a:p>
        </p:txBody>
      </p:sp>
    </p:spTree>
    <p:extLst>
      <p:ext uri="{BB962C8B-B14F-4D97-AF65-F5344CB8AC3E}">
        <p14:creationId xmlns:p14="http://schemas.microsoft.com/office/powerpoint/2010/main" val="25682007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ASE STUDY LAYOUT">
    <p:bg>
      <p:bgRef idx="1001">
        <a:schemeClr val="bg1"/>
      </p:bgRef>
    </p:bg>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A7CFC61A-B282-8D48-9C3E-28A4D5A23049}"/>
              </a:ext>
            </a:extLst>
          </p:cNvPr>
          <p:cNvSpPr>
            <a:spLocks noGrp="1"/>
          </p:cNvSpPr>
          <p:nvPr>
            <p:ph type="pic" sz="quarter" idx="14" hasCustomPrompt="1"/>
          </p:nvPr>
        </p:nvSpPr>
        <p:spPr>
          <a:xfrm>
            <a:off x="0" y="0"/>
            <a:ext cx="12192000" cy="6858000"/>
          </a:xfrm>
          <a:prstGeom prst="rect">
            <a:avLst/>
          </a:prstGeom>
          <a:solidFill>
            <a:schemeClr val="bg2">
              <a:lumMod val="90000"/>
            </a:schemeClr>
          </a:solidFill>
        </p:spPr>
        <p:txBody>
          <a:bodyPr/>
          <a:lstStyle>
            <a:lvl1pPr marL="0" indent="0" algn="l">
              <a:buNone/>
              <a:defRPr/>
            </a:lvl1pPr>
          </a:lstStyle>
          <a:p>
            <a:r>
              <a:rPr lang="en-US" dirty="0"/>
              <a:t>Insert Picture</a:t>
            </a:r>
          </a:p>
        </p:txBody>
      </p:sp>
      <p:sp>
        <p:nvSpPr>
          <p:cNvPr id="8" name="Text Placeholder 7">
            <a:extLst>
              <a:ext uri="{FF2B5EF4-FFF2-40B4-BE49-F238E27FC236}">
                <a16:creationId xmlns:a16="http://schemas.microsoft.com/office/drawing/2014/main" id="{4994DE32-B59F-C845-AA1E-46595E727356}"/>
              </a:ext>
            </a:extLst>
          </p:cNvPr>
          <p:cNvSpPr>
            <a:spLocks noGrp="1"/>
          </p:cNvSpPr>
          <p:nvPr>
            <p:ph type="body" sz="quarter" idx="15" hasCustomPrompt="1"/>
          </p:nvPr>
        </p:nvSpPr>
        <p:spPr>
          <a:xfrm>
            <a:off x="6213475" y="405029"/>
            <a:ext cx="5662613" cy="6047943"/>
          </a:xfrm>
          <a:solidFill>
            <a:srgbClr val="FFFFFF">
              <a:alpha val="94902"/>
            </a:srgbClr>
          </a:solidFill>
        </p:spPr>
        <p:txBody>
          <a:bodyPr lIns="274320" tIns="274320" rIns="274320" bIns="274320"/>
          <a:lstStyle>
            <a:lvl1pPr>
              <a:lnSpc>
                <a:spcPct val="120000"/>
              </a:lnSpc>
              <a:defRPr/>
            </a:lvl1pPr>
          </a:lstStyle>
          <a:p>
            <a:pPr lvl="0"/>
            <a:r>
              <a:rPr lang="en-US" dirty="0"/>
              <a:t>Edit body copy here. Arial color gray. Suggested font size 22. Suggested word count, 50.</a:t>
            </a:r>
          </a:p>
        </p:txBody>
      </p:sp>
      <p:sp>
        <p:nvSpPr>
          <p:cNvPr id="10" name="Text Placeholder 9">
            <a:extLst>
              <a:ext uri="{FF2B5EF4-FFF2-40B4-BE49-F238E27FC236}">
                <a16:creationId xmlns:a16="http://schemas.microsoft.com/office/drawing/2014/main" id="{11F3D5B0-B035-B248-87E2-7ED426164CE1}"/>
              </a:ext>
            </a:extLst>
          </p:cNvPr>
          <p:cNvSpPr>
            <a:spLocks noGrp="1"/>
          </p:cNvSpPr>
          <p:nvPr>
            <p:ph type="body" sz="quarter" idx="16" hasCustomPrompt="1"/>
          </p:nvPr>
        </p:nvSpPr>
        <p:spPr>
          <a:xfrm>
            <a:off x="354014" y="3574473"/>
            <a:ext cx="5543549" cy="2878499"/>
          </a:xfrm>
        </p:spPr>
        <p:txBody>
          <a:bodyPr anchor="b" anchorCtr="0"/>
          <a:lstStyle>
            <a:lvl1pPr marL="0" indent="0" algn="r">
              <a:buNone/>
              <a:defRPr sz="3400" b="1">
                <a:latin typeface="Arial" panose="020B0604020202020204" pitchFamily="34" charset="0"/>
                <a:cs typeface="Arial" panose="020B0604020202020204" pitchFamily="34" charset="0"/>
              </a:defRPr>
            </a:lvl1pPr>
            <a:lvl2pPr marL="457189" indent="0" algn="r">
              <a:buNone/>
              <a:defRPr/>
            </a:lvl2pPr>
            <a:lvl3pPr marL="914377" indent="0" algn="r">
              <a:buNone/>
              <a:defRPr/>
            </a:lvl3pPr>
            <a:lvl4pPr marL="1371566" indent="0" algn="r">
              <a:buNone/>
              <a:defRPr/>
            </a:lvl4pPr>
            <a:lvl5pPr marL="1828755" indent="0" algn="r">
              <a:buNone/>
              <a:defRPr/>
            </a:lvl5pPr>
          </a:lstStyle>
          <a:p>
            <a:pPr lvl="0"/>
            <a:r>
              <a:rPr lang="en-US" dirty="0"/>
              <a:t>Edit master header here. Arial Bold color gray. Suggested font size 34.</a:t>
            </a:r>
          </a:p>
        </p:txBody>
      </p:sp>
    </p:spTree>
    <p:extLst>
      <p:ext uri="{BB962C8B-B14F-4D97-AF65-F5344CB8AC3E}">
        <p14:creationId xmlns:p14="http://schemas.microsoft.com/office/powerpoint/2010/main" val="40036840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ORANGE BACKGROUND TITL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EEAEA-2314-DF49-B5E8-4CEC0AE95AFA}"/>
              </a:ext>
            </a:extLst>
          </p:cNvPr>
          <p:cNvSpPr/>
          <p:nvPr userDrawn="1"/>
        </p:nvSpPr>
        <p:spPr>
          <a:xfrm>
            <a:off x="0" y="0"/>
            <a:ext cx="12192000" cy="6858000"/>
          </a:xfrm>
          <a:prstGeom prst="rect">
            <a:avLst/>
          </a:prstGeom>
          <a:solidFill>
            <a:srgbClr val="F449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5E1C4CA-3C92-B040-ABEB-237AC5AF7B0E}"/>
              </a:ext>
            </a:extLst>
          </p:cNvPr>
          <p:cNvPicPr>
            <a:picLocks noChangeAspect="1"/>
          </p:cNvPicPr>
          <p:nvPr userDrawn="1"/>
        </p:nvPicPr>
        <p:blipFill>
          <a:blip r:embed="rId2"/>
          <a:stretch>
            <a:fillRect/>
          </a:stretch>
        </p:blipFill>
        <p:spPr>
          <a:xfrm>
            <a:off x="419100" y="1654713"/>
            <a:ext cx="356616" cy="356616"/>
          </a:xfrm>
          <a:prstGeom prst="rect">
            <a:avLst/>
          </a:prstGeom>
        </p:spPr>
      </p:pic>
      <p:sp>
        <p:nvSpPr>
          <p:cNvPr id="11" name="Text Placeholder 20">
            <a:extLst>
              <a:ext uri="{FF2B5EF4-FFF2-40B4-BE49-F238E27FC236}">
                <a16:creationId xmlns:a16="http://schemas.microsoft.com/office/drawing/2014/main" id="{A1DE2386-CDF2-2A47-8C5F-CC6F099640B2}"/>
              </a:ext>
            </a:extLst>
          </p:cNvPr>
          <p:cNvSpPr>
            <a:spLocks noGrp="1"/>
          </p:cNvSpPr>
          <p:nvPr>
            <p:ph type="body" sz="quarter" idx="16" hasCustomPrompt="1"/>
          </p:nvPr>
        </p:nvSpPr>
        <p:spPr>
          <a:xfrm>
            <a:off x="419100" y="2221545"/>
            <a:ext cx="10061331" cy="2057399"/>
          </a:xfrm>
          <a:prstGeom prst="rect">
            <a:avLst/>
          </a:prstGeom>
          <a:noFill/>
        </p:spPr>
        <p:txBody>
          <a:bodyPr wrap="square" lIns="0" tIns="0" rIns="0" bIns="0" anchor="t"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bg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white. Suggested font size 34.</a:t>
            </a:r>
          </a:p>
        </p:txBody>
      </p:sp>
      <p:sp>
        <p:nvSpPr>
          <p:cNvPr id="13" name="Rectangle 12">
            <a:extLst>
              <a:ext uri="{FF2B5EF4-FFF2-40B4-BE49-F238E27FC236}">
                <a16:creationId xmlns:a16="http://schemas.microsoft.com/office/drawing/2014/main" id="{46FA8A2F-6C44-D74E-93AE-09DC3CB773B7}"/>
              </a:ext>
            </a:extLst>
          </p:cNvPr>
          <p:cNvSpPr/>
          <p:nvPr userDrawn="1"/>
        </p:nvSpPr>
        <p:spPr>
          <a:xfrm>
            <a:off x="1" y="6772010"/>
            <a:ext cx="6095999" cy="85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15560669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ANGE BACKGROUND BLAN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EEAEA-2314-DF49-B5E8-4CEC0AE95AF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5F1D73-6B65-3F44-8622-F81A3A3A42D9}"/>
              </a:ext>
            </a:extLst>
          </p:cNvPr>
          <p:cNvSpPr/>
          <p:nvPr userDrawn="1"/>
        </p:nvSpPr>
        <p:spPr>
          <a:xfrm>
            <a:off x="1" y="6738409"/>
            <a:ext cx="6095999" cy="119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558677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64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WHITE BACKGROUND TITLE">
    <p:bg>
      <p:bgRef idx="1001">
        <a:schemeClr val="bg1"/>
      </p:bgRef>
    </p:bg>
    <p:spTree>
      <p:nvGrpSpPr>
        <p:cNvPr id="1" name=""/>
        <p:cNvGrpSpPr/>
        <p:nvPr/>
      </p:nvGrpSpPr>
      <p:grpSpPr>
        <a:xfrm>
          <a:off x="0" y="0"/>
          <a:ext cx="0" cy="0"/>
          <a:chOff x="0" y="0"/>
          <a:chExt cx="0" cy="0"/>
        </a:xfrm>
      </p:grpSpPr>
      <p:sp>
        <p:nvSpPr>
          <p:cNvPr id="27" name="Text Placeholder 20">
            <a:extLst>
              <a:ext uri="{FF2B5EF4-FFF2-40B4-BE49-F238E27FC236}">
                <a16:creationId xmlns:a16="http://schemas.microsoft.com/office/drawing/2014/main" id="{EF2B1686-D5BB-5E4A-A637-75D34CE2058C}"/>
              </a:ext>
            </a:extLst>
          </p:cNvPr>
          <p:cNvSpPr>
            <a:spLocks noGrp="1"/>
          </p:cNvSpPr>
          <p:nvPr>
            <p:ph type="body" sz="quarter" idx="16" hasCustomPrompt="1"/>
          </p:nvPr>
        </p:nvSpPr>
        <p:spPr>
          <a:xfrm>
            <a:off x="419100" y="2221545"/>
            <a:ext cx="10061331" cy="2057399"/>
          </a:xfrm>
          <a:prstGeom prst="rect">
            <a:avLst/>
          </a:prstGeom>
          <a:noFill/>
        </p:spPr>
        <p:txBody>
          <a:bodyPr wrap="square" lIns="0" tIns="0" rIns="0" bIns="0" anchor="t"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Arial Bold color gray. Suggested font size 34.</a:t>
            </a:r>
          </a:p>
        </p:txBody>
      </p:sp>
      <p:pic>
        <p:nvPicPr>
          <p:cNvPr id="28" name="Picture 27">
            <a:extLst>
              <a:ext uri="{FF2B5EF4-FFF2-40B4-BE49-F238E27FC236}">
                <a16:creationId xmlns:a16="http://schemas.microsoft.com/office/drawing/2014/main" id="{2A6DA3C2-5871-5C46-A1D6-EEEFDECDA31C}"/>
              </a:ext>
            </a:extLst>
          </p:cNvPr>
          <p:cNvPicPr>
            <a:picLocks noChangeAspect="1"/>
          </p:cNvPicPr>
          <p:nvPr userDrawn="1"/>
        </p:nvPicPr>
        <p:blipFill>
          <a:blip r:embed="rId2"/>
          <a:stretch>
            <a:fillRect/>
          </a:stretch>
        </p:blipFill>
        <p:spPr>
          <a:xfrm>
            <a:off x="419100" y="1654713"/>
            <a:ext cx="356616" cy="356616"/>
          </a:xfrm>
          <a:prstGeom prst="rect">
            <a:avLst/>
          </a:prstGeom>
        </p:spPr>
      </p:pic>
      <p:sp>
        <p:nvSpPr>
          <p:cNvPr id="29" name="Rectangle 28">
            <a:extLst>
              <a:ext uri="{FF2B5EF4-FFF2-40B4-BE49-F238E27FC236}">
                <a16:creationId xmlns:a16="http://schemas.microsoft.com/office/drawing/2014/main" id="{E91BBBFA-E18E-4A4A-91D7-3580C5D5E4B7}"/>
              </a:ext>
            </a:extLst>
          </p:cNvPr>
          <p:cNvSpPr/>
          <p:nvPr userDrawn="1"/>
        </p:nvSpPr>
        <p:spPr>
          <a:xfrm>
            <a:off x="1" y="6772010"/>
            <a:ext cx="6095999"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280018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 TITLE LAYOUT">
    <p:bg>
      <p:bgRef idx="1001">
        <a:schemeClr val="bg1"/>
      </p:bgRef>
    </p:bg>
    <p:spTree>
      <p:nvGrpSpPr>
        <p:cNvPr id="1" name=""/>
        <p:cNvGrpSpPr/>
        <p:nvPr/>
      </p:nvGrpSpPr>
      <p:grpSpPr>
        <a:xfrm>
          <a:off x="0" y="0"/>
          <a:ext cx="0" cy="0"/>
          <a:chOff x="0" y="0"/>
          <a:chExt cx="0" cy="0"/>
        </a:xfrm>
      </p:grpSpPr>
      <p:sp>
        <p:nvSpPr>
          <p:cNvPr id="15" name="Text Placeholder 16">
            <a:extLst>
              <a:ext uri="{FF2B5EF4-FFF2-40B4-BE49-F238E27FC236}">
                <a16:creationId xmlns:a16="http://schemas.microsoft.com/office/drawing/2014/main" id="{3FF800DD-07AF-AB40-964B-BEE8553ECC36}"/>
              </a:ext>
            </a:extLst>
          </p:cNvPr>
          <p:cNvSpPr>
            <a:spLocks noGrp="1"/>
          </p:cNvSpPr>
          <p:nvPr>
            <p:ph type="body" sz="quarter" idx="12" hasCustomPrompt="1"/>
          </p:nvPr>
        </p:nvSpPr>
        <p:spPr>
          <a:xfrm>
            <a:off x="419100" y="3102927"/>
            <a:ext cx="10477500" cy="952484"/>
          </a:xfrm>
          <a:prstGeom prst="rect">
            <a:avLst/>
          </a:prstGeom>
        </p:spPr>
        <p:txBody>
          <a:bodyPr lIns="0">
            <a:normAutofit/>
          </a:bodyPr>
          <a:lstStyle>
            <a:lvl1pPr marL="0" indent="0">
              <a:lnSpc>
                <a:spcPct val="100000"/>
              </a:lnSpc>
              <a:buNone/>
              <a:defRPr sz="22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Edit sub header here. Arial color gray. Suggested font size 22.</a:t>
            </a:r>
          </a:p>
        </p:txBody>
      </p:sp>
      <p:sp>
        <p:nvSpPr>
          <p:cNvPr id="26" name="Text Placeholder 20">
            <a:extLst>
              <a:ext uri="{FF2B5EF4-FFF2-40B4-BE49-F238E27FC236}">
                <a16:creationId xmlns:a16="http://schemas.microsoft.com/office/drawing/2014/main" id="{B3BFC0D7-3C8B-BE4D-BA16-C92EDB26C532}"/>
              </a:ext>
            </a:extLst>
          </p:cNvPr>
          <p:cNvSpPr>
            <a:spLocks noGrp="1"/>
          </p:cNvSpPr>
          <p:nvPr>
            <p:ph type="body" sz="quarter" idx="16" hasCustomPrompt="1"/>
          </p:nvPr>
        </p:nvSpPr>
        <p:spPr>
          <a:xfrm>
            <a:off x="419100" y="527538"/>
            <a:ext cx="10477500" cy="2374682"/>
          </a:xfrm>
          <a:prstGeom prst="rect">
            <a:avLst/>
          </a:prstGeom>
          <a:noFill/>
        </p:spPr>
        <p:txBody>
          <a:bodyPr wrap="square" lIns="0" tIns="0" rIns="0" bIns="0" anchor="b"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Times New Roman color gray. Suggested font size 34.</a:t>
            </a:r>
          </a:p>
        </p:txBody>
      </p:sp>
    </p:spTree>
    <p:extLst>
      <p:ext uri="{BB962C8B-B14F-4D97-AF65-F5344CB8AC3E}">
        <p14:creationId xmlns:p14="http://schemas.microsoft.com/office/powerpoint/2010/main" val="42562563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BOTTOM WITH TITLE TEXT">
    <p:bg>
      <p:bgRef idx="1001">
        <a:schemeClr val="bg1"/>
      </p:bgRef>
    </p:bg>
    <p:spTree>
      <p:nvGrpSpPr>
        <p:cNvPr id="1" name=""/>
        <p:cNvGrpSpPr/>
        <p:nvPr/>
      </p:nvGrpSpPr>
      <p:grpSpPr>
        <a:xfrm>
          <a:off x="0" y="0"/>
          <a:ext cx="0" cy="0"/>
          <a:chOff x="0" y="0"/>
          <a:chExt cx="0" cy="0"/>
        </a:xfrm>
      </p:grpSpPr>
      <p:sp>
        <p:nvSpPr>
          <p:cNvPr id="35" name="Picture Placeholder 1">
            <a:extLst>
              <a:ext uri="{FF2B5EF4-FFF2-40B4-BE49-F238E27FC236}">
                <a16:creationId xmlns:a16="http://schemas.microsoft.com/office/drawing/2014/main" id="{B20FEFB9-49E5-044F-8217-D74F41441BF6}"/>
              </a:ext>
            </a:extLst>
          </p:cNvPr>
          <p:cNvSpPr>
            <a:spLocks noGrp="1"/>
          </p:cNvSpPr>
          <p:nvPr>
            <p:ph type="pic" sz="quarter" idx="14" hasCustomPrompt="1"/>
          </p:nvPr>
        </p:nvSpPr>
        <p:spPr>
          <a:xfrm>
            <a:off x="0" y="3124214"/>
            <a:ext cx="12192000" cy="3733786"/>
          </a:xfrm>
          <a:prstGeom prst="rect">
            <a:avLst/>
          </a:prstGeom>
          <a:solidFill>
            <a:schemeClr val="bg2">
              <a:lumMod val="90000"/>
            </a:schemeClr>
          </a:solidFill>
        </p:spPr>
        <p:txBody>
          <a:bodyPr/>
          <a:lstStyle>
            <a:lvl1pPr marL="0" indent="0">
              <a:buNone/>
              <a:defRPr/>
            </a:lvl1pPr>
          </a:lstStyle>
          <a:p>
            <a:r>
              <a:rPr lang="en-US" dirty="0"/>
              <a:t>Insert picture here</a:t>
            </a:r>
          </a:p>
        </p:txBody>
      </p:sp>
      <p:sp>
        <p:nvSpPr>
          <p:cNvPr id="6" name="Text Placeholder 16">
            <a:extLst>
              <a:ext uri="{FF2B5EF4-FFF2-40B4-BE49-F238E27FC236}">
                <a16:creationId xmlns:a16="http://schemas.microsoft.com/office/drawing/2014/main" id="{B1580C34-A9A2-0C4A-9F9A-E3AE433EEE5F}"/>
              </a:ext>
            </a:extLst>
          </p:cNvPr>
          <p:cNvSpPr>
            <a:spLocks noGrp="1"/>
          </p:cNvSpPr>
          <p:nvPr>
            <p:ph type="body" sz="quarter" idx="12" hasCustomPrompt="1"/>
          </p:nvPr>
        </p:nvSpPr>
        <p:spPr>
          <a:xfrm>
            <a:off x="419100" y="1961950"/>
            <a:ext cx="11315700" cy="952484"/>
          </a:xfrm>
          <a:prstGeom prst="rect">
            <a:avLst/>
          </a:prstGeom>
        </p:spPr>
        <p:txBody>
          <a:bodyPr lIns="0">
            <a:normAutofit/>
          </a:bodyPr>
          <a:lstStyle>
            <a:lvl1pPr marL="0" indent="0">
              <a:lnSpc>
                <a:spcPct val="100000"/>
              </a:lnSpc>
              <a:buNone/>
              <a:defRPr sz="22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Edit sub header here. Arial color gray. Suggested font size 22.</a:t>
            </a:r>
          </a:p>
        </p:txBody>
      </p:sp>
      <p:sp>
        <p:nvSpPr>
          <p:cNvPr id="7" name="Text Placeholder 20">
            <a:extLst>
              <a:ext uri="{FF2B5EF4-FFF2-40B4-BE49-F238E27FC236}">
                <a16:creationId xmlns:a16="http://schemas.microsoft.com/office/drawing/2014/main" id="{CC147948-1819-9249-BF9A-30D7C38D2AD5}"/>
              </a:ext>
            </a:extLst>
          </p:cNvPr>
          <p:cNvSpPr>
            <a:spLocks noGrp="1"/>
          </p:cNvSpPr>
          <p:nvPr>
            <p:ph type="body" sz="quarter" idx="16" hasCustomPrompt="1"/>
          </p:nvPr>
        </p:nvSpPr>
        <p:spPr>
          <a:xfrm>
            <a:off x="419100" y="388417"/>
            <a:ext cx="11315700" cy="1372825"/>
          </a:xfrm>
          <a:prstGeom prst="rect">
            <a:avLst/>
          </a:prstGeom>
          <a:noFill/>
        </p:spPr>
        <p:txBody>
          <a:bodyPr wrap="square" lIns="0" tIns="0" rIns="0" bIns="0" anchor="b"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Times New Roman color gray. Suggested font size 34.</a:t>
            </a:r>
          </a:p>
        </p:txBody>
      </p:sp>
    </p:spTree>
    <p:extLst>
      <p:ext uri="{BB962C8B-B14F-4D97-AF65-F5344CB8AC3E}">
        <p14:creationId xmlns:p14="http://schemas.microsoft.com/office/powerpoint/2010/main" val="3608588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DE PHOTO LAYOUT">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53A6D09B-C579-4C49-9361-6EC92BC704FB}"/>
              </a:ext>
            </a:extLst>
          </p:cNvPr>
          <p:cNvSpPr>
            <a:spLocks noGrp="1"/>
          </p:cNvSpPr>
          <p:nvPr>
            <p:ph type="pic" sz="quarter" idx="15" hasCustomPrompt="1"/>
          </p:nvPr>
        </p:nvSpPr>
        <p:spPr>
          <a:xfrm>
            <a:off x="2721" y="0"/>
            <a:ext cx="5788481" cy="6772008"/>
          </a:xfrm>
          <a:prstGeom prst="rect">
            <a:avLst/>
          </a:prstGeom>
          <a:solidFill>
            <a:schemeClr val="bg2">
              <a:lumMod val="90000"/>
            </a:schemeClr>
          </a:solidFill>
        </p:spPr>
        <p:txBody>
          <a:bodyPr/>
          <a:lstStyle>
            <a:lvl1pPr marL="0" indent="0">
              <a:buNone/>
              <a:defRPr/>
            </a:lvl1pPr>
          </a:lstStyle>
          <a:p>
            <a:r>
              <a:rPr lang="en-US" dirty="0"/>
              <a:t>Insert picture</a:t>
            </a:r>
          </a:p>
        </p:txBody>
      </p:sp>
      <p:sp>
        <p:nvSpPr>
          <p:cNvPr id="9" name="Rectangle 8">
            <a:extLst>
              <a:ext uri="{FF2B5EF4-FFF2-40B4-BE49-F238E27FC236}">
                <a16:creationId xmlns:a16="http://schemas.microsoft.com/office/drawing/2014/main" id="{76F70927-2C07-4B45-B897-68DF2E790390}"/>
              </a:ext>
            </a:extLst>
          </p:cNvPr>
          <p:cNvSpPr/>
          <p:nvPr userDrawn="1"/>
        </p:nvSpPr>
        <p:spPr>
          <a:xfrm>
            <a:off x="1" y="6772010"/>
            <a:ext cx="5791201"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Title 1">
            <a:extLst>
              <a:ext uri="{FF2B5EF4-FFF2-40B4-BE49-F238E27FC236}">
                <a16:creationId xmlns:a16="http://schemas.microsoft.com/office/drawing/2014/main" id="{5D503742-1E37-674A-8677-72354BE47AAE}"/>
              </a:ext>
            </a:extLst>
          </p:cNvPr>
          <p:cNvSpPr>
            <a:spLocks noGrp="1"/>
          </p:cNvSpPr>
          <p:nvPr>
            <p:ph type="title" hasCustomPrompt="1"/>
          </p:nvPr>
        </p:nvSpPr>
        <p:spPr>
          <a:xfrm>
            <a:off x="6186361" y="445064"/>
            <a:ext cx="5628011" cy="996408"/>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Edit master header. Arial Bold color gray. Font size 26.</a:t>
            </a:r>
          </a:p>
        </p:txBody>
      </p:sp>
      <p:cxnSp>
        <p:nvCxnSpPr>
          <p:cNvPr id="12" name="Straight Connector 11">
            <a:extLst>
              <a:ext uri="{FF2B5EF4-FFF2-40B4-BE49-F238E27FC236}">
                <a16:creationId xmlns:a16="http://schemas.microsoft.com/office/drawing/2014/main" id="{AFAC17AE-45BB-2741-85EB-8D9C1BCE7527}"/>
              </a:ext>
            </a:extLst>
          </p:cNvPr>
          <p:cNvCxnSpPr>
            <a:cxnSpLocks/>
          </p:cNvCxnSpPr>
          <p:nvPr userDrawn="1"/>
        </p:nvCxnSpPr>
        <p:spPr>
          <a:xfrm flipH="1">
            <a:off x="6186362" y="1538184"/>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1FFC19D-A61C-3B43-8D25-D836E3596C25}"/>
              </a:ext>
            </a:extLst>
          </p:cNvPr>
          <p:cNvSpPr>
            <a:spLocks noGrp="1"/>
          </p:cNvSpPr>
          <p:nvPr>
            <p:ph type="body" sz="quarter" idx="16" hasCustomPrompt="1"/>
          </p:nvPr>
        </p:nvSpPr>
        <p:spPr>
          <a:xfrm>
            <a:off x="6186360" y="1755971"/>
            <a:ext cx="5628011" cy="4725744"/>
          </a:xfrm>
        </p:spPr>
        <p:txBody>
          <a:bodyPr/>
          <a:lstStyle>
            <a:lvl1pPr>
              <a:lnSpc>
                <a:spcPct val="120000"/>
              </a:lnSpc>
              <a:defRPr sz="2200"/>
            </a:lvl1pPr>
          </a:lstStyle>
          <a:p>
            <a:pPr lvl="0"/>
            <a:r>
              <a:rPr lang="en-US" dirty="0"/>
              <a:t>Edit body copy here. Arial color gray. Suggested font size 22. Suggested word count, 50.</a:t>
            </a:r>
          </a:p>
        </p:txBody>
      </p:sp>
    </p:spTree>
    <p:extLst>
      <p:ext uri="{BB962C8B-B14F-4D97-AF65-F5344CB8AC3E}">
        <p14:creationId xmlns:p14="http://schemas.microsoft.com/office/powerpoint/2010/main" val="40899025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BOTTOM WITH BODY TEXT">
    <p:bg>
      <p:bgRef idx="1001">
        <a:schemeClr val="bg1"/>
      </p:bgRef>
    </p:bg>
    <p:spTree>
      <p:nvGrpSpPr>
        <p:cNvPr id="1" name=""/>
        <p:cNvGrpSpPr/>
        <p:nvPr/>
      </p:nvGrpSpPr>
      <p:grpSpPr>
        <a:xfrm>
          <a:off x="0" y="0"/>
          <a:ext cx="0" cy="0"/>
          <a:chOff x="0" y="0"/>
          <a:chExt cx="0" cy="0"/>
        </a:xfrm>
      </p:grpSpPr>
      <p:sp>
        <p:nvSpPr>
          <p:cNvPr id="35" name="Picture Placeholder 1">
            <a:extLst>
              <a:ext uri="{FF2B5EF4-FFF2-40B4-BE49-F238E27FC236}">
                <a16:creationId xmlns:a16="http://schemas.microsoft.com/office/drawing/2014/main" id="{B20FEFB9-49E5-044F-8217-D74F41441BF6}"/>
              </a:ext>
            </a:extLst>
          </p:cNvPr>
          <p:cNvSpPr>
            <a:spLocks noGrp="1"/>
          </p:cNvSpPr>
          <p:nvPr>
            <p:ph type="pic" sz="quarter" idx="14" hasCustomPrompt="1"/>
          </p:nvPr>
        </p:nvSpPr>
        <p:spPr>
          <a:xfrm>
            <a:off x="0" y="3124214"/>
            <a:ext cx="12192000" cy="3733786"/>
          </a:xfrm>
          <a:prstGeom prst="rect">
            <a:avLst/>
          </a:prstGeom>
          <a:solidFill>
            <a:schemeClr val="bg2">
              <a:lumMod val="90000"/>
            </a:schemeClr>
          </a:solidFill>
        </p:spPr>
        <p:txBody>
          <a:bodyPr/>
          <a:lstStyle>
            <a:lvl1pPr marL="0" indent="0">
              <a:buNone/>
              <a:defRPr/>
            </a:lvl1pPr>
          </a:lstStyle>
          <a:p>
            <a:r>
              <a:rPr lang="en-US" dirty="0"/>
              <a:t>Insert picture here</a:t>
            </a:r>
          </a:p>
        </p:txBody>
      </p:sp>
      <p:sp>
        <p:nvSpPr>
          <p:cNvPr id="12" name="Title 1">
            <a:extLst>
              <a:ext uri="{FF2B5EF4-FFF2-40B4-BE49-F238E27FC236}">
                <a16:creationId xmlns:a16="http://schemas.microsoft.com/office/drawing/2014/main" id="{D70E0C20-F3B7-8145-8669-996FCE3FB3A1}"/>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13" name="Straight Connector 12">
            <a:extLst>
              <a:ext uri="{FF2B5EF4-FFF2-40B4-BE49-F238E27FC236}">
                <a16:creationId xmlns:a16="http://schemas.microsoft.com/office/drawing/2014/main" id="{3B9EF9FF-E043-6045-94EE-24DEBB6BE866}"/>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836BF877-5DC5-AB4B-BA3D-0520A571B09B}"/>
              </a:ext>
            </a:extLst>
          </p:cNvPr>
          <p:cNvSpPr>
            <a:spLocks noGrp="1"/>
          </p:cNvSpPr>
          <p:nvPr>
            <p:ph type="body" sz="quarter" idx="10" hasCustomPrompt="1"/>
          </p:nvPr>
        </p:nvSpPr>
        <p:spPr>
          <a:xfrm>
            <a:off x="457200" y="1160588"/>
            <a:ext cx="11277599" cy="1809190"/>
          </a:xfrm>
          <a:prstGeom prst="rect">
            <a:avLst/>
          </a:prstGeom>
        </p:spPr>
        <p:txBody>
          <a:bodyPr/>
          <a:lstStyle>
            <a:lvl1pPr marL="0" indent="0">
              <a:lnSpc>
                <a:spcPct val="100000"/>
              </a:lnSpc>
              <a:spcAft>
                <a:spcPts val="600"/>
              </a:spcAft>
              <a:buClr>
                <a:schemeClr val="accent1"/>
              </a:buClr>
              <a:buFont typeface="Wingdings" pitchFamily="2" charset="2"/>
              <a:buNone/>
              <a:defRPr sz="2200" spc="60" baseline="0">
                <a:solidFill>
                  <a:schemeClr val="tx2"/>
                </a:solidFill>
              </a:defRPr>
            </a:lvl1pPr>
            <a:lvl2pPr marL="685783" indent="-228594">
              <a:lnSpc>
                <a:spcPct val="100000"/>
              </a:lnSpc>
              <a:spcAft>
                <a:spcPts val="600"/>
              </a:spcAft>
              <a:buClr>
                <a:schemeClr val="accent1"/>
              </a:buClr>
              <a:buFont typeface="Courier New" panose="02070309020205020404" pitchFamily="49" charset="0"/>
              <a:buChar char="o"/>
              <a:defRPr sz="1800">
                <a:solidFill>
                  <a:schemeClr val="tx2"/>
                </a:solidFill>
              </a:defRPr>
            </a:lvl2pPr>
            <a:lvl3pPr marL="1142971" indent="-228594">
              <a:lnSpc>
                <a:spcPct val="100000"/>
              </a:lnSpc>
              <a:spcAft>
                <a:spcPts val="600"/>
              </a:spcAft>
              <a:buClr>
                <a:schemeClr val="accent1"/>
              </a:buClr>
              <a:buFont typeface="Arial" panose="020B0604020202020204" pitchFamily="34" charset="0"/>
              <a:buChar char="•"/>
              <a:defRPr sz="1800">
                <a:solidFill>
                  <a:schemeClr val="tx2"/>
                </a:solidFill>
              </a:defRPr>
            </a:lvl3pPr>
            <a:lvl4pPr marL="1600160" indent="-228594">
              <a:lnSpc>
                <a:spcPct val="100000"/>
              </a:lnSpc>
              <a:spcAft>
                <a:spcPts val="600"/>
              </a:spcAft>
              <a:buClr>
                <a:schemeClr val="accent1"/>
              </a:buClr>
              <a:buFont typeface="Wingdings" pitchFamily="2" charset="2"/>
              <a:buChar char="ü"/>
              <a:defRPr sz="1800">
                <a:solidFill>
                  <a:schemeClr val="tx2"/>
                </a:solidFill>
              </a:defRPr>
            </a:lvl4pPr>
            <a:lvl5pPr marL="2057349" indent="-228594">
              <a:lnSpc>
                <a:spcPct val="100000"/>
              </a:lnSpc>
              <a:spcAft>
                <a:spcPts val="600"/>
              </a:spcAft>
              <a:buClr>
                <a:schemeClr val="accent1"/>
              </a:buClr>
              <a:buFont typeface="Wingdings" pitchFamily="2" charset="2"/>
              <a:buChar char="Ø"/>
              <a:defRPr sz="1800">
                <a:solidFill>
                  <a:schemeClr val="tx2"/>
                </a:solidFill>
              </a:defRPr>
            </a:lvl5pPr>
          </a:lstStyle>
          <a:p>
            <a:pPr lvl="0"/>
            <a:r>
              <a:rPr lang="en-US" dirty="0"/>
              <a:t>Edit body copy here. Arial color gray. Suggested font size 22.</a:t>
            </a:r>
          </a:p>
        </p:txBody>
      </p:sp>
    </p:spTree>
    <p:extLst>
      <p:ext uri="{BB962C8B-B14F-4D97-AF65-F5344CB8AC3E}">
        <p14:creationId xmlns:p14="http://schemas.microsoft.com/office/powerpoint/2010/main" val="33586709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HOTO TOP WITH TITLE TEXT">
    <p:bg>
      <p:bgRef idx="1001">
        <a:schemeClr val="bg1"/>
      </p:bgRef>
    </p:bg>
    <p:spTree>
      <p:nvGrpSpPr>
        <p:cNvPr id="1" name=""/>
        <p:cNvGrpSpPr/>
        <p:nvPr/>
      </p:nvGrpSpPr>
      <p:grpSpPr>
        <a:xfrm>
          <a:off x="0" y="0"/>
          <a:ext cx="0" cy="0"/>
          <a:chOff x="0" y="0"/>
          <a:chExt cx="0" cy="0"/>
        </a:xfrm>
      </p:grpSpPr>
      <p:sp>
        <p:nvSpPr>
          <p:cNvPr id="35" name="Picture Placeholder 1">
            <a:extLst>
              <a:ext uri="{FF2B5EF4-FFF2-40B4-BE49-F238E27FC236}">
                <a16:creationId xmlns:a16="http://schemas.microsoft.com/office/drawing/2014/main" id="{B20FEFB9-49E5-044F-8217-D74F41441BF6}"/>
              </a:ext>
            </a:extLst>
          </p:cNvPr>
          <p:cNvSpPr>
            <a:spLocks noGrp="1"/>
          </p:cNvSpPr>
          <p:nvPr>
            <p:ph type="pic" sz="quarter" idx="14" hasCustomPrompt="1"/>
          </p:nvPr>
        </p:nvSpPr>
        <p:spPr>
          <a:xfrm>
            <a:off x="0" y="0"/>
            <a:ext cx="12192000" cy="3733786"/>
          </a:xfrm>
          <a:prstGeom prst="rect">
            <a:avLst/>
          </a:prstGeom>
          <a:solidFill>
            <a:schemeClr val="bg2">
              <a:lumMod val="90000"/>
            </a:schemeClr>
          </a:solidFill>
        </p:spPr>
        <p:txBody>
          <a:bodyPr/>
          <a:lstStyle>
            <a:lvl1pPr marL="0" indent="0">
              <a:buNone/>
              <a:defRPr/>
            </a:lvl1pPr>
          </a:lstStyle>
          <a:p>
            <a:r>
              <a:rPr lang="en-US" dirty="0"/>
              <a:t>Insert picture here</a:t>
            </a:r>
          </a:p>
        </p:txBody>
      </p:sp>
      <p:sp>
        <p:nvSpPr>
          <p:cNvPr id="7" name="Text Placeholder 20">
            <a:extLst>
              <a:ext uri="{FF2B5EF4-FFF2-40B4-BE49-F238E27FC236}">
                <a16:creationId xmlns:a16="http://schemas.microsoft.com/office/drawing/2014/main" id="{CC147948-1819-9249-BF9A-30D7C38D2AD5}"/>
              </a:ext>
            </a:extLst>
          </p:cNvPr>
          <p:cNvSpPr>
            <a:spLocks noGrp="1"/>
          </p:cNvSpPr>
          <p:nvPr>
            <p:ph type="body" sz="quarter" idx="16" hasCustomPrompt="1"/>
          </p:nvPr>
        </p:nvSpPr>
        <p:spPr>
          <a:xfrm>
            <a:off x="419100" y="4094571"/>
            <a:ext cx="11315700" cy="2435702"/>
          </a:xfrm>
          <a:prstGeom prst="rect">
            <a:avLst/>
          </a:prstGeom>
          <a:noFill/>
        </p:spPr>
        <p:txBody>
          <a:bodyPr wrap="square" lIns="0" tIns="0" rIns="0" bIns="0" anchor="ctr" anchorCtr="0">
            <a:noAutofit/>
          </a:bodyPr>
          <a:lstStyle>
            <a:lvl1pPr marL="0" marR="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sz="34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here. Times New Roman color gray. Suggested font size 34.</a:t>
            </a:r>
          </a:p>
        </p:txBody>
      </p:sp>
    </p:spTree>
    <p:extLst>
      <p:ext uri="{BB962C8B-B14F-4D97-AF65-F5344CB8AC3E}">
        <p14:creationId xmlns:p14="http://schemas.microsoft.com/office/powerpoint/2010/main" val="6811724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CALL OUTS WITH BORDERS">
    <p:bg>
      <p:bgRef idx="1001">
        <a:schemeClr val="bg1"/>
      </p:bgRef>
    </p:bg>
    <p:spTree>
      <p:nvGrpSpPr>
        <p:cNvPr id="1" name=""/>
        <p:cNvGrpSpPr/>
        <p:nvPr/>
      </p:nvGrpSpPr>
      <p:grpSpPr>
        <a:xfrm>
          <a:off x="0" y="0"/>
          <a:ext cx="0" cy="0"/>
          <a:chOff x="0" y="0"/>
          <a:chExt cx="0" cy="0"/>
        </a:xfrm>
      </p:grpSpPr>
      <p:sp>
        <p:nvSpPr>
          <p:cNvPr id="14" name="Pie 13">
            <a:extLst>
              <a:ext uri="{FF2B5EF4-FFF2-40B4-BE49-F238E27FC236}">
                <a16:creationId xmlns:a16="http://schemas.microsoft.com/office/drawing/2014/main" id="{32D2D309-B0B6-6740-8A53-D1845A4D614E}"/>
              </a:ext>
            </a:extLst>
          </p:cNvPr>
          <p:cNvSpPr>
            <a:spLocks noChangeAspect="1"/>
          </p:cNvSpPr>
          <p:nvPr userDrawn="1"/>
        </p:nvSpPr>
        <p:spPr>
          <a:xfrm>
            <a:off x="575672" y="1388809"/>
            <a:ext cx="3256314" cy="3257160"/>
          </a:xfrm>
          <a:prstGeom prst="pie">
            <a:avLst>
              <a:gd name="adj1" fmla="val 21599975"/>
              <a:gd name="adj2" fmla="val 16201998"/>
            </a:avLst>
          </a:prstGeom>
          <a:solidFill>
            <a:srgbClr val="F4490C"/>
          </a:solidFill>
          <a:ln w="57150"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2150">
              <a:latin typeface="Roboto Light"/>
            </a:endParaRPr>
          </a:p>
        </p:txBody>
      </p:sp>
      <p:sp>
        <p:nvSpPr>
          <p:cNvPr id="15" name="Pie 14">
            <a:extLst>
              <a:ext uri="{FF2B5EF4-FFF2-40B4-BE49-F238E27FC236}">
                <a16:creationId xmlns:a16="http://schemas.microsoft.com/office/drawing/2014/main" id="{D9163AD9-D988-8F4A-A9B0-FBFE46AD676F}"/>
              </a:ext>
            </a:extLst>
          </p:cNvPr>
          <p:cNvSpPr>
            <a:spLocks noChangeAspect="1"/>
          </p:cNvSpPr>
          <p:nvPr userDrawn="1"/>
        </p:nvSpPr>
        <p:spPr>
          <a:xfrm>
            <a:off x="8360013" y="1388809"/>
            <a:ext cx="3254416" cy="3255264"/>
          </a:xfrm>
          <a:prstGeom prst="pie">
            <a:avLst>
              <a:gd name="adj1" fmla="val 11272795"/>
              <a:gd name="adj2" fmla="val 16201998"/>
            </a:avLst>
          </a:prstGeom>
          <a:solidFill>
            <a:srgbClr val="F4490C"/>
          </a:solidFill>
          <a:ln w="57150"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2150">
              <a:latin typeface="Roboto Light"/>
            </a:endParaRPr>
          </a:p>
        </p:txBody>
      </p:sp>
      <p:sp>
        <p:nvSpPr>
          <p:cNvPr id="16" name="Pie 15">
            <a:extLst>
              <a:ext uri="{FF2B5EF4-FFF2-40B4-BE49-F238E27FC236}">
                <a16:creationId xmlns:a16="http://schemas.microsoft.com/office/drawing/2014/main" id="{3CFCCD5C-E64F-6A41-932E-5AECCAB885F3}"/>
              </a:ext>
            </a:extLst>
          </p:cNvPr>
          <p:cNvSpPr>
            <a:spLocks noChangeAspect="1"/>
          </p:cNvSpPr>
          <p:nvPr userDrawn="1"/>
        </p:nvSpPr>
        <p:spPr>
          <a:xfrm>
            <a:off x="4468791" y="1388809"/>
            <a:ext cx="3254417" cy="3255264"/>
          </a:xfrm>
          <a:prstGeom prst="pie">
            <a:avLst>
              <a:gd name="adj1" fmla="val 6802466"/>
              <a:gd name="adj2" fmla="val 16201998"/>
            </a:avLst>
          </a:prstGeom>
          <a:solidFill>
            <a:srgbClr val="F4490C"/>
          </a:solidFill>
          <a:ln w="57150" cmpd="sng">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2150">
              <a:latin typeface="Roboto Light"/>
            </a:endParaRPr>
          </a:p>
        </p:txBody>
      </p:sp>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icture Placeholder 3">
            <a:extLst>
              <a:ext uri="{FF2B5EF4-FFF2-40B4-BE49-F238E27FC236}">
                <a16:creationId xmlns:a16="http://schemas.microsoft.com/office/drawing/2014/main" id="{1F7B7FDE-AFC2-8347-85AA-1A7E59F4A911}"/>
              </a:ext>
            </a:extLst>
          </p:cNvPr>
          <p:cNvSpPr>
            <a:spLocks noGrp="1"/>
          </p:cNvSpPr>
          <p:nvPr>
            <p:ph type="pic" sz="quarter" idx="12"/>
          </p:nvPr>
        </p:nvSpPr>
        <p:spPr>
          <a:xfrm>
            <a:off x="8416486" y="1443640"/>
            <a:ext cx="3142474" cy="3147498"/>
          </a:xfrm>
          <a:prstGeom prst="ellipse">
            <a:avLst/>
          </a:prstGeom>
          <a:solidFill>
            <a:srgbClr val="4C4E56"/>
          </a:solidFill>
        </p:spPr>
        <p:txBody>
          <a:bodyPr/>
          <a:lstStyle>
            <a:lvl1pPr marL="0" indent="0">
              <a:buNone/>
              <a:defRPr/>
            </a:lvl1pPr>
          </a:lstStyle>
          <a:p>
            <a:endParaRPr lang="en-US"/>
          </a:p>
        </p:txBody>
      </p:sp>
      <p:sp>
        <p:nvSpPr>
          <p:cNvPr id="6" name="Text Placeholder 16">
            <a:extLst>
              <a:ext uri="{FF2B5EF4-FFF2-40B4-BE49-F238E27FC236}">
                <a16:creationId xmlns:a16="http://schemas.microsoft.com/office/drawing/2014/main" id="{DE5D7477-D6DE-6F47-8EA2-E87E3D3012DB}"/>
              </a:ext>
            </a:extLst>
          </p:cNvPr>
          <p:cNvSpPr>
            <a:spLocks noGrp="1"/>
          </p:cNvSpPr>
          <p:nvPr>
            <p:ph type="body" sz="quarter" idx="16" hasCustomPrompt="1"/>
          </p:nvPr>
        </p:nvSpPr>
        <p:spPr>
          <a:xfrm>
            <a:off x="633040" y="5260859"/>
            <a:ext cx="3142474"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7" name="Text Placeholder 16">
            <a:extLst>
              <a:ext uri="{FF2B5EF4-FFF2-40B4-BE49-F238E27FC236}">
                <a16:creationId xmlns:a16="http://schemas.microsoft.com/office/drawing/2014/main" id="{71BB43DB-8F06-BB45-9BD4-E243ACD9B39C}"/>
              </a:ext>
            </a:extLst>
          </p:cNvPr>
          <p:cNvSpPr>
            <a:spLocks noGrp="1"/>
          </p:cNvSpPr>
          <p:nvPr>
            <p:ph type="body" sz="quarter" idx="17" hasCustomPrompt="1"/>
          </p:nvPr>
        </p:nvSpPr>
        <p:spPr>
          <a:xfrm>
            <a:off x="633040" y="4885051"/>
            <a:ext cx="3142474"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8" name="Text Placeholder 16">
            <a:extLst>
              <a:ext uri="{FF2B5EF4-FFF2-40B4-BE49-F238E27FC236}">
                <a16:creationId xmlns:a16="http://schemas.microsoft.com/office/drawing/2014/main" id="{0170AE0F-6455-0B47-A05D-96D297B58D0B}"/>
              </a:ext>
            </a:extLst>
          </p:cNvPr>
          <p:cNvSpPr>
            <a:spLocks noGrp="1"/>
          </p:cNvSpPr>
          <p:nvPr>
            <p:ph type="body" sz="quarter" idx="18" hasCustomPrompt="1"/>
          </p:nvPr>
        </p:nvSpPr>
        <p:spPr>
          <a:xfrm>
            <a:off x="4524763" y="5260859"/>
            <a:ext cx="3142474"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9" name="Text Placeholder 16">
            <a:extLst>
              <a:ext uri="{FF2B5EF4-FFF2-40B4-BE49-F238E27FC236}">
                <a16:creationId xmlns:a16="http://schemas.microsoft.com/office/drawing/2014/main" id="{97A292D2-29D5-D74C-92A6-83CD898797AB}"/>
              </a:ext>
            </a:extLst>
          </p:cNvPr>
          <p:cNvSpPr>
            <a:spLocks noGrp="1"/>
          </p:cNvSpPr>
          <p:nvPr>
            <p:ph type="body" sz="quarter" idx="19" hasCustomPrompt="1"/>
          </p:nvPr>
        </p:nvSpPr>
        <p:spPr>
          <a:xfrm>
            <a:off x="4524763" y="4885051"/>
            <a:ext cx="3142474"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10" name="Text Placeholder 16">
            <a:extLst>
              <a:ext uri="{FF2B5EF4-FFF2-40B4-BE49-F238E27FC236}">
                <a16:creationId xmlns:a16="http://schemas.microsoft.com/office/drawing/2014/main" id="{112AA4F7-55A4-DF4D-95D7-861CD090657A}"/>
              </a:ext>
            </a:extLst>
          </p:cNvPr>
          <p:cNvSpPr>
            <a:spLocks noGrp="1"/>
          </p:cNvSpPr>
          <p:nvPr>
            <p:ph type="body" sz="quarter" idx="20" hasCustomPrompt="1"/>
          </p:nvPr>
        </p:nvSpPr>
        <p:spPr>
          <a:xfrm>
            <a:off x="8416486" y="5260859"/>
            <a:ext cx="3142473"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11" name="Text Placeholder 16">
            <a:extLst>
              <a:ext uri="{FF2B5EF4-FFF2-40B4-BE49-F238E27FC236}">
                <a16:creationId xmlns:a16="http://schemas.microsoft.com/office/drawing/2014/main" id="{79760120-F493-8642-872C-10DB90680C1B}"/>
              </a:ext>
            </a:extLst>
          </p:cNvPr>
          <p:cNvSpPr>
            <a:spLocks noGrp="1"/>
          </p:cNvSpPr>
          <p:nvPr>
            <p:ph type="body" sz="quarter" idx="21" hasCustomPrompt="1"/>
          </p:nvPr>
        </p:nvSpPr>
        <p:spPr>
          <a:xfrm>
            <a:off x="8416486" y="4885051"/>
            <a:ext cx="3142473"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12" name="Picture Placeholder 3">
            <a:extLst>
              <a:ext uri="{FF2B5EF4-FFF2-40B4-BE49-F238E27FC236}">
                <a16:creationId xmlns:a16="http://schemas.microsoft.com/office/drawing/2014/main" id="{781687F9-2DFE-9540-9F74-D0445D718C9A}"/>
              </a:ext>
            </a:extLst>
          </p:cNvPr>
          <p:cNvSpPr>
            <a:spLocks noGrp="1"/>
          </p:cNvSpPr>
          <p:nvPr>
            <p:ph type="pic" sz="quarter" idx="22"/>
          </p:nvPr>
        </p:nvSpPr>
        <p:spPr>
          <a:xfrm>
            <a:off x="633040" y="1443640"/>
            <a:ext cx="3142474" cy="3147498"/>
          </a:xfrm>
          <a:prstGeom prst="ellipse">
            <a:avLst/>
          </a:prstGeom>
          <a:solidFill>
            <a:srgbClr val="4C4E56"/>
          </a:solidFill>
        </p:spPr>
        <p:txBody>
          <a:bodyPr/>
          <a:lstStyle>
            <a:lvl1pPr marL="0" indent="0">
              <a:buNone/>
              <a:defRPr/>
            </a:lvl1pPr>
          </a:lstStyle>
          <a:p>
            <a:endParaRPr lang="en-US"/>
          </a:p>
        </p:txBody>
      </p:sp>
      <p:sp>
        <p:nvSpPr>
          <p:cNvPr id="13" name="Picture Placeholder 3">
            <a:extLst>
              <a:ext uri="{FF2B5EF4-FFF2-40B4-BE49-F238E27FC236}">
                <a16:creationId xmlns:a16="http://schemas.microsoft.com/office/drawing/2014/main" id="{DA789CC2-B37B-F040-B35A-0A2F5C3BCABD}"/>
              </a:ext>
            </a:extLst>
          </p:cNvPr>
          <p:cNvSpPr>
            <a:spLocks noGrp="1"/>
          </p:cNvSpPr>
          <p:nvPr>
            <p:ph type="pic" sz="quarter" idx="23"/>
          </p:nvPr>
        </p:nvSpPr>
        <p:spPr>
          <a:xfrm>
            <a:off x="4524763" y="1443640"/>
            <a:ext cx="3142474" cy="3147498"/>
          </a:xfrm>
          <a:prstGeom prst="ellipse">
            <a:avLst/>
          </a:prstGeom>
          <a:solidFill>
            <a:srgbClr val="4C4E56"/>
          </a:solidFill>
        </p:spPr>
        <p:txBody>
          <a:bodyPr/>
          <a:lstStyle>
            <a:lvl1pPr marL="0" indent="0">
              <a:buNone/>
              <a:defRPr/>
            </a:lvl1pPr>
          </a:lstStyle>
          <a:p>
            <a:endParaRPr lang="en-US"/>
          </a:p>
        </p:txBody>
      </p:sp>
    </p:spTree>
    <p:extLst>
      <p:ext uri="{BB962C8B-B14F-4D97-AF65-F5344CB8AC3E}">
        <p14:creationId xmlns:p14="http://schemas.microsoft.com/office/powerpoint/2010/main" val="39557169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CALL OUTS WITH NO BORDER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icture Placeholder 3">
            <a:extLst>
              <a:ext uri="{FF2B5EF4-FFF2-40B4-BE49-F238E27FC236}">
                <a16:creationId xmlns:a16="http://schemas.microsoft.com/office/drawing/2014/main" id="{1F7B7FDE-AFC2-8347-85AA-1A7E59F4A911}"/>
              </a:ext>
            </a:extLst>
          </p:cNvPr>
          <p:cNvSpPr>
            <a:spLocks noGrp="1"/>
          </p:cNvSpPr>
          <p:nvPr>
            <p:ph type="pic" sz="quarter" idx="12"/>
          </p:nvPr>
        </p:nvSpPr>
        <p:spPr>
          <a:xfrm>
            <a:off x="8416486" y="1443640"/>
            <a:ext cx="3142474" cy="3147498"/>
          </a:xfrm>
          <a:prstGeom prst="ellipse">
            <a:avLst/>
          </a:prstGeom>
          <a:solidFill>
            <a:srgbClr val="4C4E56"/>
          </a:solidFill>
        </p:spPr>
        <p:txBody>
          <a:bodyPr/>
          <a:lstStyle>
            <a:lvl1pPr marL="0" indent="0">
              <a:buNone/>
              <a:defRPr/>
            </a:lvl1pPr>
          </a:lstStyle>
          <a:p>
            <a:endParaRPr lang="en-US"/>
          </a:p>
        </p:txBody>
      </p:sp>
      <p:sp>
        <p:nvSpPr>
          <p:cNvPr id="6" name="Text Placeholder 16">
            <a:extLst>
              <a:ext uri="{FF2B5EF4-FFF2-40B4-BE49-F238E27FC236}">
                <a16:creationId xmlns:a16="http://schemas.microsoft.com/office/drawing/2014/main" id="{DE5D7477-D6DE-6F47-8EA2-E87E3D3012DB}"/>
              </a:ext>
            </a:extLst>
          </p:cNvPr>
          <p:cNvSpPr>
            <a:spLocks noGrp="1"/>
          </p:cNvSpPr>
          <p:nvPr>
            <p:ph type="body" sz="quarter" idx="16" hasCustomPrompt="1"/>
          </p:nvPr>
        </p:nvSpPr>
        <p:spPr>
          <a:xfrm>
            <a:off x="633040" y="5260859"/>
            <a:ext cx="3142474"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7" name="Text Placeholder 16">
            <a:extLst>
              <a:ext uri="{FF2B5EF4-FFF2-40B4-BE49-F238E27FC236}">
                <a16:creationId xmlns:a16="http://schemas.microsoft.com/office/drawing/2014/main" id="{71BB43DB-8F06-BB45-9BD4-E243ACD9B39C}"/>
              </a:ext>
            </a:extLst>
          </p:cNvPr>
          <p:cNvSpPr>
            <a:spLocks noGrp="1"/>
          </p:cNvSpPr>
          <p:nvPr>
            <p:ph type="body" sz="quarter" idx="17" hasCustomPrompt="1"/>
          </p:nvPr>
        </p:nvSpPr>
        <p:spPr>
          <a:xfrm>
            <a:off x="633040" y="4885051"/>
            <a:ext cx="3142474"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8" name="Text Placeholder 16">
            <a:extLst>
              <a:ext uri="{FF2B5EF4-FFF2-40B4-BE49-F238E27FC236}">
                <a16:creationId xmlns:a16="http://schemas.microsoft.com/office/drawing/2014/main" id="{0170AE0F-6455-0B47-A05D-96D297B58D0B}"/>
              </a:ext>
            </a:extLst>
          </p:cNvPr>
          <p:cNvSpPr>
            <a:spLocks noGrp="1"/>
          </p:cNvSpPr>
          <p:nvPr>
            <p:ph type="body" sz="quarter" idx="18" hasCustomPrompt="1"/>
          </p:nvPr>
        </p:nvSpPr>
        <p:spPr>
          <a:xfrm>
            <a:off x="4524763" y="5260859"/>
            <a:ext cx="3142474"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9" name="Text Placeholder 16">
            <a:extLst>
              <a:ext uri="{FF2B5EF4-FFF2-40B4-BE49-F238E27FC236}">
                <a16:creationId xmlns:a16="http://schemas.microsoft.com/office/drawing/2014/main" id="{97A292D2-29D5-D74C-92A6-83CD898797AB}"/>
              </a:ext>
            </a:extLst>
          </p:cNvPr>
          <p:cNvSpPr>
            <a:spLocks noGrp="1"/>
          </p:cNvSpPr>
          <p:nvPr>
            <p:ph type="body" sz="quarter" idx="19" hasCustomPrompt="1"/>
          </p:nvPr>
        </p:nvSpPr>
        <p:spPr>
          <a:xfrm>
            <a:off x="4524763" y="4885051"/>
            <a:ext cx="3142474"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10" name="Text Placeholder 16">
            <a:extLst>
              <a:ext uri="{FF2B5EF4-FFF2-40B4-BE49-F238E27FC236}">
                <a16:creationId xmlns:a16="http://schemas.microsoft.com/office/drawing/2014/main" id="{112AA4F7-55A4-DF4D-95D7-861CD090657A}"/>
              </a:ext>
            </a:extLst>
          </p:cNvPr>
          <p:cNvSpPr>
            <a:spLocks noGrp="1"/>
          </p:cNvSpPr>
          <p:nvPr>
            <p:ph type="body" sz="quarter" idx="20" hasCustomPrompt="1"/>
          </p:nvPr>
        </p:nvSpPr>
        <p:spPr>
          <a:xfrm>
            <a:off x="8416486" y="5260859"/>
            <a:ext cx="3142473" cy="267249"/>
          </a:xfrm>
          <a:prstGeom prst="rect">
            <a:avLst/>
          </a:prstGeom>
        </p:spPr>
        <p:txBody>
          <a:bodyPr lIns="0">
            <a:normAutofit/>
          </a:bodyPr>
          <a:lstStyle>
            <a:lvl1pPr marL="0" indent="0" algn="ctr">
              <a:buNone/>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Short title Arial 16pt</a:t>
            </a:r>
          </a:p>
        </p:txBody>
      </p:sp>
      <p:sp>
        <p:nvSpPr>
          <p:cNvPr id="11" name="Text Placeholder 16">
            <a:extLst>
              <a:ext uri="{FF2B5EF4-FFF2-40B4-BE49-F238E27FC236}">
                <a16:creationId xmlns:a16="http://schemas.microsoft.com/office/drawing/2014/main" id="{79760120-F493-8642-872C-10DB90680C1B}"/>
              </a:ext>
            </a:extLst>
          </p:cNvPr>
          <p:cNvSpPr>
            <a:spLocks noGrp="1"/>
          </p:cNvSpPr>
          <p:nvPr>
            <p:ph type="body" sz="quarter" idx="21" hasCustomPrompt="1"/>
          </p:nvPr>
        </p:nvSpPr>
        <p:spPr>
          <a:xfrm>
            <a:off x="8416486" y="4885051"/>
            <a:ext cx="3142473" cy="322771"/>
          </a:xfrm>
          <a:prstGeom prst="rect">
            <a:avLst/>
          </a:prstGeom>
        </p:spPr>
        <p:txBody>
          <a:bodyPr lIns="0">
            <a:normAutofit/>
          </a:bodyPr>
          <a:lstStyle>
            <a:lvl1pPr marL="0" indent="0" algn="ctr">
              <a:buNone/>
              <a:defRPr sz="1800" b="1"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ALL CAP TITLE</a:t>
            </a:r>
          </a:p>
        </p:txBody>
      </p:sp>
      <p:sp>
        <p:nvSpPr>
          <p:cNvPr id="12" name="Picture Placeholder 3">
            <a:extLst>
              <a:ext uri="{FF2B5EF4-FFF2-40B4-BE49-F238E27FC236}">
                <a16:creationId xmlns:a16="http://schemas.microsoft.com/office/drawing/2014/main" id="{781687F9-2DFE-9540-9F74-D0445D718C9A}"/>
              </a:ext>
            </a:extLst>
          </p:cNvPr>
          <p:cNvSpPr>
            <a:spLocks noGrp="1"/>
          </p:cNvSpPr>
          <p:nvPr>
            <p:ph type="pic" sz="quarter" idx="22"/>
          </p:nvPr>
        </p:nvSpPr>
        <p:spPr>
          <a:xfrm>
            <a:off x="633040" y="1443640"/>
            <a:ext cx="3142474" cy="3147498"/>
          </a:xfrm>
          <a:prstGeom prst="ellipse">
            <a:avLst/>
          </a:prstGeom>
          <a:solidFill>
            <a:srgbClr val="4C4E56"/>
          </a:solidFill>
        </p:spPr>
        <p:txBody>
          <a:bodyPr/>
          <a:lstStyle>
            <a:lvl1pPr marL="0" indent="0">
              <a:buNone/>
              <a:defRPr/>
            </a:lvl1pPr>
          </a:lstStyle>
          <a:p>
            <a:endParaRPr lang="en-US"/>
          </a:p>
        </p:txBody>
      </p:sp>
      <p:sp>
        <p:nvSpPr>
          <p:cNvPr id="13" name="Picture Placeholder 3">
            <a:extLst>
              <a:ext uri="{FF2B5EF4-FFF2-40B4-BE49-F238E27FC236}">
                <a16:creationId xmlns:a16="http://schemas.microsoft.com/office/drawing/2014/main" id="{DA789CC2-B37B-F040-B35A-0A2F5C3BCABD}"/>
              </a:ext>
            </a:extLst>
          </p:cNvPr>
          <p:cNvSpPr>
            <a:spLocks noGrp="1"/>
          </p:cNvSpPr>
          <p:nvPr>
            <p:ph type="pic" sz="quarter" idx="23"/>
          </p:nvPr>
        </p:nvSpPr>
        <p:spPr>
          <a:xfrm>
            <a:off x="4524763" y="1443640"/>
            <a:ext cx="3142474" cy="3147498"/>
          </a:xfrm>
          <a:prstGeom prst="ellipse">
            <a:avLst/>
          </a:prstGeom>
          <a:solidFill>
            <a:srgbClr val="4C4E56"/>
          </a:solidFill>
        </p:spPr>
        <p:txBody>
          <a:bodyPr/>
          <a:lstStyle>
            <a:lvl1pPr marL="0" indent="0">
              <a:buNone/>
              <a:defRPr/>
            </a:lvl1pPr>
          </a:lstStyle>
          <a:p>
            <a:endParaRPr lang="en-US"/>
          </a:p>
        </p:txBody>
      </p:sp>
    </p:spTree>
    <p:extLst>
      <p:ext uri="{BB962C8B-B14F-4D97-AF65-F5344CB8AC3E}">
        <p14:creationId xmlns:p14="http://schemas.microsoft.com/office/powerpoint/2010/main" val="6596113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COLLAGE WITH CAPTION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2">
            <a:extLst>
              <a:ext uri="{FF2B5EF4-FFF2-40B4-BE49-F238E27FC236}">
                <a16:creationId xmlns:a16="http://schemas.microsoft.com/office/drawing/2014/main" id="{93738639-AA23-194B-9458-AD7136C14E1B}"/>
              </a:ext>
            </a:extLst>
          </p:cNvPr>
          <p:cNvSpPr>
            <a:spLocks noGrp="1"/>
          </p:cNvSpPr>
          <p:nvPr>
            <p:ph type="pic" sz="quarter" idx="41" hasCustomPrompt="1"/>
          </p:nvPr>
        </p:nvSpPr>
        <p:spPr>
          <a:xfrm>
            <a:off x="457200" y="112098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22" name="Text Placeholder 16">
            <a:extLst>
              <a:ext uri="{FF2B5EF4-FFF2-40B4-BE49-F238E27FC236}">
                <a16:creationId xmlns:a16="http://schemas.microsoft.com/office/drawing/2014/main" id="{8E882B17-D4BF-F944-872D-C94DE3DE6B4C}"/>
              </a:ext>
            </a:extLst>
          </p:cNvPr>
          <p:cNvSpPr>
            <a:spLocks noGrp="1"/>
          </p:cNvSpPr>
          <p:nvPr>
            <p:ph type="body" sz="quarter" idx="44" hasCustomPrompt="1"/>
          </p:nvPr>
        </p:nvSpPr>
        <p:spPr>
          <a:xfrm>
            <a:off x="457200" y="305684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27" name="Picture Placeholder 2">
            <a:extLst>
              <a:ext uri="{FF2B5EF4-FFF2-40B4-BE49-F238E27FC236}">
                <a16:creationId xmlns:a16="http://schemas.microsoft.com/office/drawing/2014/main" id="{6A61DC41-16AE-4843-8003-890318E382C9}"/>
              </a:ext>
            </a:extLst>
          </p:cNvPr>
          <p:cNvSpPr>
            <a:spLocks noGrp="1"/>
          </p:cNvSpPr>
          <p:nvPr>
            <p:ph type="pic" sz="quarter" idx="45" hasCustomPrompt="1"/>
          </p:nvPr>
        </p:nvSpPr>
        <p:spPr>
          <a:xfrm>
            <a:off x="4436666" y="112098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28" name="Text Placeholder 16">
            <a:extLst>
              <a:ext uri="{FF2B5EF4-FFF2-40B4-BE49-F238E27FC236}">
                <a16:creationId xmlns:a16="http://schemas.microsoft.com/office/drawing/2014/main" id="{3D14DCEC-1431-C84F-9CCF-2CF94AC24CC7}"/>
              </a:ext>
            </a:extLst>
          </p:cNvPr>
          <p:cNvSpPr>
            <a:spLocks noGrp="1"/>
          </p:cNvSpPr>
          <p:nvPr>
            <p:ph type="body" sz="quarter" idx="46" hasCustomPrompt="1"/>
          </p:nvPr>
        </p:nvSpPr>
        <p:spPr>
          <a:xfrm>
            <a:off x="4436666" y="305684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29" name="Picture Placeholder 2">
            <a:extLst>
              <a:ext uri="{FF2B5EF4-FFF2-40B4-BE49-F238E27FC236}">
                <a16:creationId xmlns:a16="http://schemas.microsoft.com/office/drawing/2014/main" id="{352F2EFD-F6E1-9D44-9951-3A8D79C62FFE}"/>
              </a:ext>
            </a:extLst>
          </p:cNvPr>
          <p:cNvSpPr>
            <a:spLocks noGrp="1"/>
          </p:cNvSpPr>
          <p:nvPr>
            <p:ph type="pic" sz="quarter" idx="47" hasCustomPrompt="1"/>
          </p:nvPr>
        </p:nvSpPr>
        <p:spPr>
          <a:xfrm>
            <a:off x="8416132" y="112098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30" name="Text Placeholder 16">
            <a:extLst>
              <a:ext uri="{FF2B5EF4-FFF2-40B4-BE49-F238E27FC236}">
                <a16:creationId xmlns:a16="http://schemas.microsoft.com/office/drawing/2014/main" id="{61509FA0-39FF-A04A-9350-57B32F1735A5}"/>
              </a:ext>
            </a:extLst>
          </p:cNvPr>
          <p:cNvSpPr>
            <a:spLocks noGrp="1"/>
          </p:cNvSpPr>
          <p:nvPr>
            <p:ph type="body" sz="quarter" idx="48" hasCustomPrompt="1"/>
          </p:nvPr>
        </p:nvSpPr>
        <p:spPr>
          <a:xfrm>
            <a:off x="8416132" y="305684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31" name="Picture Placeholder 2">
            <a:extLst>
              <a:ext uri="{FF2B5EF4-FFF2-40B4-BE49-F238E27FC236}">
                <a16:creationId xmlns:a16="http://schemas.microsoft.com/office/drawing/2014/main" id="{FF70D866-9A3C-D543-84B3-BCB3F5B8E9D6}"/>
              </a:ext>
            </a:extLst>
          </p:cNvPr>
          <p:cNvSpPr>
            <a:spLocks noGrp="1"/>
          </p:cNvSpPr>
          <p:nvPr>
            <p:ph type="pic" sz="quarter" idx="49" hasCustomPrompt="1"/>
          </p:nvPr>
        </p:nvSpPr>
        <p:spPr>
          <a:xfrm>
            <a:off x="457200" y="371471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32" name="Text Placeholder 16">
            <a:extLst>
              <a:ext uri="{FF2B5EF4-FFF2-40B4-BE49-F238E27FC236}">
                <a16:creationId xmlns:a16="http://schemas.microsoft.com/office/drawing/2014/main" id="{D1828283-52DE-DC44-B0E2-3C5FBA900458}"/>
              </a:ext>
            </a:extLst>
          </p:cNvPr>
          <p:cNvSpPr>
            <a:spLocks noGrp="1"/>
          </p:cNvSpPr>
          <p:nvPr>
            <p:ph type="body" sz="quarter" idx="50" hasCustomPrompt="1"/>
          </p:nvPr>
        </p:nvSpPr>
        <p:spPr>
          <a:xfrm>
            <a:off x="457200" y="565057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33" name="Picture Placeholder 2">
            <a:extLst>
              <a:ext uri="{FF2B5EF4-FFF2-40B4-BE49-F238E27FC236}">
                <a16:creationId xmlns:a16="http://schemas.microsoft.com/office/drawing/2014/main" id="{084CBD8B-9F48-CF4A-815E-DBD081980DB8}"/>
              </a:ext>
            </a:extLst>
          </p:cNvPr>
          <p:cNvSpPr>
            <a:spLocks noGrp="1"/>
          </p:cNvSpPr>
          <p:nvPr>
            <p:ph type="pic" sz="quarter" idx="51" hasCustomPrompt="1"/>
          </p:nvPr>
        </p:nvSpPr>
        <p:spPr>
          <a:xfrm>
            <a:off x="4436666" y="371471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34" name="Text Placeholder 16">
            <a:extLst>
              <a:ext uri="{FF2B5EF4-FFF2-40B4-BE49-F238E27FC236}">
                <a16:creationId xmlns:a16="http://schemas.microsoft.com/office/drawing/2014/main" id="{04EC1DD3-ADD8-DC49-ABA9-35722A167150}"/>
              </a:ext>
            </a:extLst>
          </p:cNvPr>
          <p:cNvSpPr>
            <a:spLocks noGrp="1"/>
          </p:cNvSpPr>
          <p:nvPr>
            <p:ph type="body" sz="quarter" idx="52" hasCustomPrompt="1"/>
          </p:nvPr>
        </p:nvSpPr>
        <p:spPr>
          <a:xfrm>
            <a:off x="4436666" y="565057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
        <p:nvSpPr>
          <p:cNvPr id="35" name="Picture Placeholder 2">
            <a:extLst>
              <a:ext uri="{FF2B5EF4-FFF2-40B4-BE49-F238E27FC236}">
                <a16:creationId xmlns:a16="http://schemas.microsoft.com/office/drawing/2014/main" id="{C037314E-FDC3-D447-88E4-DBA82C49DA67}"/>
              </a:ext>
            </a:extLst>
          </p:cNvPr>
          <p:cNvSpPr>
            <a:spLocks noGrp="1"/>
          </p:cNvSpPr>
          <p:nvPr>
            <p:ph type="pic" sz="quarter" idx="53" hasCustomPrompt="1"/>
          </p:nvPr>
        </p:nvSpPr>
        <p:spPr>
          <a:xfrm>
            <a:off x="8416132" y="3714719"/>
            <a:ext cx="3318668" cy="1866751"/>
          </a:xfrm>
          <a:prstGeom prst="rect">
            <a:avLst/>
          </a:prstGeom>
          <a:solidFill>
            <a:schemeClr val="bg2"/>
          </a:solidFill>
        </p:spPr>
        <p:txBody>
          <a:bodyPr anchor="ctr" anchorCtr="0"/>
          <a:lstStyle>
            <a:lvl1pPr marL="0" indent="0" algn="ctr">
              <a:buNone/>
              <a:defRPr/>
            </a:lvl1pPr>
          </a:lstStyle>
          <a:p>
            <a:r>
              <a:rPr lang="en-US" dirty="0"/>
              <a:t>Insert Picture</a:t>
            </a:r>
          </a:p>
        </p:txBody>
      </p:sp>
      <p:sp>
        <p:nvSpPr>
          <p:cNvPr id="36" name="Text Placeholder 16">
            <a:extLst>
              <a:ext uri="{FF2B5EF4-FFF2-40B4-BE49-F238E27FC236}">
                <a16:creationId xmlns:a16="http://schemas.microsoft.com/office/drawing/2014/main" id="{ADDCB227-8CC7-9246-84CF-CD05A5F179B9}"/>
              </a:ext>
            </a:extLst>
          </p:cNvPr>
          <p:cNvSpPr>
            <a:spLocks noGrp="1"/>
          </p:cNvSpPr>
          <p:nvPr>
            <p:ph type="body" sz="quarter" idx="54" hasCustomPrompt="1"/>
          </p:nvPr>
        </p:nvSpPr>
        <p:spPr>
          <a:xfrm>
            <a:off x="8416132" y="5650576"/>
            <a:ext cx="3318668" cy="521307"/>
          </a:xfrm>
          <a:prstGeom prst="rect">
            <a:avLst/>
          </a:prstGeom>
        </p:spPr>
        <p:txBody>
          <a:bodyPr lIns="0">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0" i="0" spc="60" baseline="0">
                <a:solidFill>
                  <a:srgbClr val="4C4E56"/>
                </a:solidFill>
                <a:latin typeface="Arial" panose="020B0604020202020204" pitchFamily="34" charset="0"/>
                <a:ea typeface="Tahoma" panose="020B0604030504040204" pitchFamily="34" charset="0"/>
                <a:cs typeface="Arial" panose="020B0604020202020204" pitchFamily="34" charset="0"/>
              </a:defRPr>
            </a:lvl1pPr>
            <a:lvl2pPr marL="800080" indent="-342891">
              <a:buFont typeface="+mj-lt"/>
              <a:buAutoNum type="arabicPeriod"/>
              <a:defRPr sz="1600" b="0" i="0">
                <a:solidFill>
                  <a:srgbClr val="808991"/>
                </a:solidFill>
                <a:latin typeface="Gotham Book" panose="02000604040000020004" pitchFamily="2" charset="0"/>
              </a:defRPr>
            </a:lvl2pPr>
          </a:lstStyle>
          <a:p>
            <a:pPr lvl="0"/>
            <a:r>
              <a:rPr lang="en-US" dirty="0"/>
              <a:t>Caption title, Arial, font size 16</a:t>
            </a:r>
          </a:p>
        </p:txBody>
      </p:sp>
    </p:spTree>
    <p:extLst>
      <p:ext uri="{BB962C8B-B14F-4D97-AF65-F5344CB8AC3E}">
        <p14:creationId xmlns:p14="http://schemas.microsoft.com/office/powerpoint/2010/main" val="7740916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MPARISON CALLOUT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B427A10-1C88-8A41-A50A-6662F3E5B7CB}"/>
              </a:ext>
            </a:extLst>
          </p:cNvPr>
          <p:cNvSpPr>
            <a:spLocks noGrp="1"/>
          </p:cNvSpPr>
          <p:nvPr>
            <p:ph sz="quarter" idx="10" hasCustomPrompt="1"/>
          </p:nvPr>
        </p:nvSpPr>
        <p:spPr>
          <a:xfrm>
            <a:off x="457200" y="1936552"/>
            <a:ext cx="3343835" cy="3916844"/>
          </a:xfrm>
          <a:solidFill>
            <a:schemeClr val="bg2"/>
          </a:solidFill>
        </p:spPr>
        <p:txBody>
          <a:bodyPr anchor="b" anchorCtr="0"/>
          <a:lstStyle>
            <a:lvl1pPr marL="0" indent="0" algn="l">
              <a:buNone/>
              <a:defRPr/>
            </a:lvl1pPr>
          </a:lstStyle>
          <a:p>
            <a:pPr lvl="0"/>
            <a:r>
              <a:rPr lang="en-US" dirty="0"/>
              <a:t>Insert text, charts, or pictures</a:t>
            </a:r>
          </a:p>
        </p:txBody>
      </p:sp>
      <p:sp>
        <p:nvSpPr>
          <p:cNvPr id="7" name="Rectangle 6">
            <a:extLst>
              <a:ext uri="{FF2B5EF4-FFF2-40B4-BE49-F238E27FC236}">
                <a16:creationId xmlns:a16="http://schemas.microsoft.com/office/drawing/2014/main" id="{B5385AC3-4948-1243-B493-43005027171E}"/>
              </a:ext>
            </a:extLst>
          </p:cNvPr>
          <p:cNvSpPr/>
          <p:nvPr userDrawn="1"/>
        </p:nvSpPr>
        <p:spPr>
          <a:xfrm>
            <a:off x="457200" y="5853395"/>
            <a:ext cx="3343835" cy="814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Content Placeholder 3">
            <a:extLst>
              <a:ext uri="{FF2B5EF4-FFF2-40B4-BE49-F238E27FC236}">
                <a16:creationId xmlns:a16="http://schemas.microsoft.com/office/drawing/2014/main" id="{D65FE3B9-4E8F-4C46-8C86-3A639D0A26AF}"/>
              </a:ext>
            </a:extLst>
          </p:cNvPr>
          <p:cNvSpPr>
            <a:spLocks noGrp="1"/>
          </p:cNvSpPr>
          <p:nvPr>
            <p:ph sz="quarter" idx="11" hasCustomPrompt="1"/>
          </p:nvPr>
        </p:nvSpPr>
        <p:spPr>
          <a:xfrm>
            <a:off x="4424083" y="1936552"/>
            <a:ext cx="3343835" cy="3916844"/>
          </a:xfrm>
          <a:solidFill>
            <a:schemeClr val="bg2"/>
          </a:solidFill>
        </p:spPr>
        <p:txBody>
          <a:bodyPr anchor="b" anchorCtr="0"/>
          <a:lstStyle>
            <a:lvl1pPr marL="0" indent="0" algn="l">
              <a:buNone/>
              <a:defRPr/>
            </a:lvl1pPr>
          </a:lstStyle>
          <a:p>
            <a:pPr lvl="0"/>
            <a:r>
              <a:rPr lang="en-US" dirty="0"/>
              <a:t>Insert text, charts, or pictures</a:t>
            </a:r>
          </a:p>
        </p:txBody>
      </p:sp>
      <p:sp>
        <p:nvSpPr>
          <p:cNvPr id="9" name="Rectangle 8">
            <a:extLst>
              <a:ext uri="{FF2B5EF4-FFF2-40B4-BE49-F238E27FC236}">
                <a16:creationId xmlns:a16="http://schemas.microsoft.com/office/drawing/2014/main" id="{42926013-1EA1-F540-8459-F334D178CABB}"/>
              </a:ext>
            </a:extLst>
          </p:cNvPr>
          <p:cNvSpPr/>
          <p:nvPr userDrawn="1"/>
        </p:nvSpPr>
        <p:spPr>
          <a:xfrm>
            <a:off x="4424082" y="5853395"/>
            <a:ext cx="3343835" cy="814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Content Placeholder 3">
            <a:extLst>
              <a:ext uri="{FF2B5EF4-FFF2-40B4-BE49-F238E27FC236}">
                <a16:creationId xmlns:a16="http://schemas.microsoft.com/office/drawing/2014/main" id="{80C4E495-7A1A-1948-B23B-0EFEFF873C7D}"/>
              </a:ext>
            </a:extLst>
          </p:cNvPr>
          <p:cNvSpPr>
            <a:spLocks noGrp="1"/>
          </p:cNvSpPr>
          <p:nvPr>
            <p:ph sz="quarter" idx="12" hasCustomPrompt="1"/>
          </p:nvPr>
        </p:nvSpPr>
        <p:spPr>
          <a:xfrm>
            <a:off x="8390965" y="1936552"/>
            <a:ext cx="3343835" cy="3916844"/>
          </a:xfrm>
          <a:solidFill>
            <a:schemeClr val="bg2"/>
          </a:solidFill>
        </p:spPr>
        <p:txBody>
          <a:bodyPr anchor="b" anchorCtr="0"/>
          <a:lstStyle>
            <a:lvl1pPr marL="0" indent="0" algn="l">
              <a:buNone/>
              <a:defRPr/>
            </a:lvl1pPr>
          </a:lstStyle>
          <a:p>
            <a:pPr lvl="0"/>
            <a:r>
              <a:rPr lang="en-US" dirty="0"/>
              <a:t>Insert text, charts, or pictures</a:t>
            </a:r>
          </a:p>
        </p:txBody>
      </p:sp>
      <p:sp>
        <p:nvSpPr>
          <p:cNvPr id="11" name="Rectangle 10">
            <a:extLst>
              <a:ext uri="{FF2B5EF4-FFF2-40B4-BE49-F238E27FC236}">
                <a16:creationId xmlns:a16="http://schemas.microsoft.com/office/drawing/2014/main" id="{14BC7AFA-8FDA-E447-98F3-46F8D72CDFB9}"/>
              </a:ext>
            </a:extLst>
          </p:cNvPr>
          <p:cNvSpPr/>
          <p:nvPr userDrawn="1"/>
        </p:nvSpPr>
        <p:spPr>
          <a:xfrm>
            <a:off x="8390964" y="5845465"/>
            <a:ext cx="3343834" cy="8934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 Placeholder 5">
            <a:extLst>
              <a:ext uri="{FF2B5EF4-FFF2-40B4-BE49-F238E27FC236}">
                <a16:creationId xmlns:a16="http://schemas.microsoft.com/office/drawing/2014/main" id="{505D5546-33C7-674F-B607-F938A88FA8B1}"/>
              </a:ext>
            </a:extLst>
          </p:cNvPr>
          <p:cNvSpPr>
            <a:spLocks noGrp="1"/>
          </p:cNvSpPr>
          <p:nvPr>
            <p:ph type="body" sz="quarter" idx="13" hasCustomPrompt="1"/>
          </p:nvPr>
        </p:nvSpPr>
        <p:spPr>
          <a:xfrm>
            <a:off x="457200" y="1137972"/>
            <a:ext cx="3343835" cy="736196"/>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ARIAL, BOLD, ALL CAPS FONT SIZE 16</a:t>
            </a:r>
          </a:p>
        </p:txBody>
      </p:sp>
      <p:sp>
        <p:nvSpPr>
          <p:cNvPr id="14" name="Text Placeholder 5">
            <a:extLst>
              <a:ext uri="{FF2B5EF4-FFF2-40B4-BE49-F238E27FC236}">
                <a16:creationId xmlns:a16="http://schemas.microsoft.com/office/drawing/2014/main" id="{3AA357E1-C914-3C45-A89E-0488632984D5}"/>
              </a:ext>
            </a:extLst>
          </p:cNvPr>
          <p:cNvSpPr>
            <a:spLocks noGrp="1"/>
          </p:cNvSpPr>
          <p:nvPr>
            <p:ph type="body" sz="quarter" idx="14" hasCustomPrompt="1"/>
          </p:nvPr>
        </p:nvSpPr>
        <p:spPr>
          <a:xfrm>
            <a:off x="4424081" y="1137972"/>
            <a:ext cx="3343835" cy="736196"/>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ARIAL, BOLD, ALL CAPS FONT SIZE 16</a:t>
            </a:r>
          </a:p>
        </p:txBody>
      </p:sp>
      <p:sp>
        <p:nvSpPr>
          <p:cNvPr id="15" name="Text Placeholder 5">
            <a:extLst>
              <a:ext uri="{FF2B5EF4-FFF2-40B4-BE49-F238E27FC236}">
                <a16:creationId xmlns:a16="http://schemas.microsoft.com/office/drawing/2014/main" id="{B76EE167-E7E7-7A4E-81B4-E74E1E5C74B3}"/>
              </a:ext>
            </a:extLst>
          </p:cNvPr>
          <p:cNvSpPr>
            <a:spLocks noGrp="1"/>
          </p:cNvSpPr>
          <p:nvPr>
            <p:ph type="body" sz="quarter" idx="15" hasCustomPrompt="1"/>
          </p:nvPr>
        </p:nvSpPr>
        <p:spPr>
          <a:xfrm>
            <a:off x="8390962" y="1137972"/>
            <a:ext cx="3343835" cy="736196"/>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ARIAL, BOLD, ALL CAPS FONT SIZE 16</a:t>
            </a:r>
          </a:p>
        </p:txBody>
      </p:sp>
    </p:spTree>
    <p:extLst>
      <p:ext uri="{BB962C8B-B14F-4D97-AF65-F5344CB8AC3E}">
        <p14:creationId xmlns:p14="http://schemas.microsoft.com/office/powerpoint/2010/main" val="34689726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MPARISON CALL OUT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B427A10-1C88-8A41-A50A-6662F3E5B7CB}"/>
              </a:ext>
            </a:extLst>
          </p:cNvPr>
          <p:cNvSpPr>
            <a:spLocks noGrp="1"/>
          </p:cNvSpPr>
          <p:nvPr>
            <p:ph sz="quarter" idx="10" hasCustomPrompt="1"/>
          </p:nvPr>
        </p:nvSpPr>
        <p:spPr>
          <a:xfrm>
            <a:off x="457199" y="2655276"/>
            <a:ext cx="5376672" cy="3188491"/>
          </a:xfrm>
          <a:solidFill>
            <a:schemeClr val="bg2"/>
          </a:solidFill>
        </p:spPr>
        <p:txBody>
          <a:bodyPr anchor="b" anchorCtr="0"/>
          <a:lstStyle>
            <a:lvl1pPr marL="0" indent="0" algn="l">
              <a:buNone/>
              <a:defRPr/>
            </a:lvl1pPr>
          </a:lstStyle>
          <a:p>
            <a:pPr lvl="0"/>
            <a:r>
              <a:rPr lang="en-US" dirty="0"/>
              <a:t>Insert text, charts, or pictures</a:t>
            </a:r>
          </a:p>
        </p:txBody>
      </p:sp>
      <p:sp>
        <p:nvSpPr>
          <p:cNvPr id="8" name="Content Placeholder 3">
            <a:extLst>
              <a:ext uri="{FF2B5EF4-FFF2-40B4-BE49-F238E27FC236}">
                <a16:creationId xmlns:a16="http://schemas.microsoft.com/office/drawing/2014/main" id="{D65FE3B9-4E8F-4C46-8C86-3A639D0A26AF}"/>
              </a:ext>
            </a:extLst>
          </p:cNvPr>
          <p:cNvSpPr>
            <a:spLocks noGrp="1"/>
          </p:cNvSpPr>
          <p:nvPr>
            <p:ph sz="quarter" idx="11" hasCustomPrompt="1"/>
          </p:nvPr>
        </p:nvSpPr>
        <p:spPr>
          <a:xfrm>
            <a:off x="6360457" y="2655276"/>
            <a:ext cx="5374341" cy="3188491"/>
          </a:xfrm>
          <a:solidFill>
            <a:schemeClr val="bg2"/>
          </a:solidFill>
        </p:spPr>
        <p:txBody>
          <a:bodyPr anchor="b" anchorCtr="0"/>
          <a:lstStyle>
            <a:lvl1pPr marL="0" indent="0" algn="l">
              <a:buNone/>
              <a:defRPr/>
            </a:lvl1pPr>
          </a:lstStyle>
          <a:p>
            <a:pPr lvl="0"/>
            <a:r>
              <a:rPr lang="en-US" dirty="0"/>
              <a:t>Insert text, charts, or pictures</a:t>
            </a:r>
          </a:p>
        </p:txBody>
      </p:sp>
      <p:sp>
        <p:nvSpPr>
          <p:cNvPr id="6" name="Text Placeholder 5">
            <a:extLst>
              <a:ext uri="{FF2B5EF4-FFF2-40B4-BE49-F238E27FC236}">
                <a16:creationId xmlns:a16="http://schemas.microsoft.com/office/drawing/2014/main" id="{505D5546-33C7-674F-B607-F938A88FA8B1}"/>
              </a:ext>
            </a:extLst>
          </p:cNvPr>
          <p:cNvSpPr>
            <a:spLocks noGrp="1"/>
          </p:cNvSpPr>
          <p:nvPr>
            <p:ph type="body" sz="quarter" idx="13" hasCustomPrompt="1"/>
          </p:nvPr>
        </p:nvSpPr>
        <p:spPr>
          <a:xfrm>
            <a:off x="457200" y="1137972"/>
            <a:ext cx="5374341" cy="471020"/>
          </a:xfrm>
        </p:spPr>
        <p:txBody>
          <a:bodyPr lIns="0" tIns="0" rIns="0" bIns="0"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CHART TITLE, ARIAL, BOLD, ALL CAPS FONT SIZE 16</a:t>
            </a:r>
          </a:p>
        </p:txBody>
      </p:sp>
      <p:sp>
        <p:nvSpPr>
          <p:cNvPr id="14" name="Text Placeholder 5">
            <a:extLst>
              <a:ext uri="{FF2B5EF4-FFF2-40B4-BE49-F238E27FC236}">
                <a16:creationId xmlns:a16="http://schemas.microsoft.com/office/drawing/2014/main" id="{3AA357E1-C914-3C45-A89E-0488632984D5}"/>
              </a:ext>
            </a:extLst>
          </p:cNvPr>
          <p:cNvSpPr>
            <a:spLocks noGrp="1"/>
          </p:cNvSpPr>
          <p:nvPr>
            <p:ph type="body" sz="quarter" idx="14" hasCustomPrompt="1"/>
          </p:nvPr>
        </p:nvSpPr>
        <p:spPr>
          <a:xfrm>
            <a:off x="6360455" y="1137972"/>
            <a:ext cx="5374341" cy="471020"/>
          </a:xfrm>
        </p:spPr>
        <p:txBody>
          <a:bodyPr lIns="0" tIns="0" rIns="0" bIns="0"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CHART TITLE, ARIAL, BOLD, ALL CAPS FONT SIZE 16</a:t>
            </a:r>
          </a:p>
        </p:txBody>
      </p:sp>
      <p:sp>
        <p:nvSpPr>
          <p:cNvPr id="13" name="Text Placeholder 5">
            <a:extLst>
              <a:ext uri="{FF2B5EF4-FFF2-40B4-BE49-F238E27FC236}">
                <a16:creationId xmlns:a16="http://schemas.microsoft.com/office/drawing/2014/main" id="{475EF516-4A01-8145-B3C4-BF664E9CB502}"/>
              </a:ext>
            </a:extLst>
          </p:cNvPr>
          <p:cNvSpPr>
            <a:spLocks noGrp="1"/>
          </p:cNvSpPr>
          <p:nvPr>
            <p:ph type="body" sz="quarter" idx="15" hasCustomPrompt="1"/>
          </p:nvPr>
        </p:nvSpPr>
        <p:spPr>
          <a:xfrm>
            <a:off x="457200" y="1700679"/>
            <a:ext cx="5374341" cy="585321"/>
          </a:xfrm>
        </p:spPr>
        <p:txBody>
          <a:bodyPr lIns="0" tIns="0" rIns="0" bIns="0" anchor="t" anchorCtr="0">
            <a:normAutofit/>
          </a:bodyPr>
          <a:lstStyle>
            <a:lvl1pPr marL="0" marR="0" indent="0" algn="l" defTabSz="914377" rtl="0" eaLnBrk="1" fontAlgn="auto" latinLnBrk="0" hangingPunct="1">
              <a:lnSpc>
                <a:spcPct val="90000"/>
              </a:lnSpc>
              <a:spcBef>
                <a:spcPts val="1000"/>
              </a:spcBef>
              <a:spcAft>
                <a:spcPts val="600"/>
              </a:spcAft>
              <a:buClr>
                <a:srgbClr val="F4490C"/>
              </a:buClr>
              <a:buSzTx/>
              <a:buFont typeface="Wingdings" pitchFamily="2" charset="2"/>
              <a:buNone/>
              <a:tabLst/>
              <a:defRPr sz="1200" b="0"/>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90000"/>
              </a:lnSpc>
              <a:spcBef>
                <a:spcPts val="1000"/>
              </a:spcBef>
              <a:spcAft>
                <a:spcPts val="600"/>
              </a:spcAft>
              <a:buClr>
                <a:srgbClr val="F4490C"/>
              </a:buClr>
              <a:buSzTx/>
              <a:buFont typeface="Wingdings" pitchFamily="2" charset="2"/>
              <a:buNone/>
              <a:tabLst/>
              <a:defRPr/>
            </a:pPr>
            <a:r>
              <a:rPr lang="en-US" dirty="0"/>
              <a:t>Chart description, Arial, bold, all caps font size 14, Chart description, Arial, bold, all caps font size 14, Chart description, Arial, bold, all caps font size 14</a:t>
            </a:r>
          </a:p>
        </p:txBody>
      </p:sp>
      <p:sp>
        <p:nvSpPr>
          <p:cNvPr id="16" name="Text Placeholder 5">
            <a:extLst>
              <a:ext uri="{FF2B5EF4-FFF2-40B4-BE49-F238E27FC236}">
                <a16:creationId xmlns:a16="http://schemas.microsoft.com/office/drawing/2014/main" id="{6234429B-CCAF-DB43-9F13-3D63EA411522}"/>
              </a:ext>
            </a:extLst>
          </p:cNvPr>
          <p:cNvSpPr>
            <a:spLocks noGrp="1"/>
          </p:cNvSpPr>
          <p:nvPr>
            <p:ph type="body" sz="quarter" idx="16" hasCustomPrompt="1"/>
          </p:nvPr>
        </p:nvSpPr>
        <p:spPr>
          <a:xfrm>
            <a:off x="6360455" y="1700679"/>
            <a:ext cx="5374341" cy="585321"/>
          </a:xfrm>
        </p:spPr>
        <p:txBody>
          <a:bodyPr lIns="0" tIns="0" rIns="0" bIns="0" anchor="t" anchorCtr="0">
            <a:normAutofit/>
          </a:bodyPr>
          <a:lstStyle>
            <a:lvl1pPr marL="0" marR="0" indent="0" algn="l" defTabSz="914377" rtl="0" eaLnBrk="1" fontAlgn="auto" latinLnBrk="0" hangingPunct="1">
              <a:lnSpc>
                <a:spcPct val="90000"/>
              </a:lnSpc>
              <a:spcBef>
                <a:spcPts val="1000"/>
              </a:spcBef>
              <a:spcAft>
                <a:spcPts val="600"/>
              </a:spcAft>
              <a:buClr>
                <a:srgbClr val="F4490C"/>
              </a:buClr>
              <a:buSzTx/>
              <a:buFont typeface="Wingdings" pitchFamily="2" charset="2"/>
              <a:buNone/>
              <a:tabLst/>
              <a:defRPr sz="1200" b="0"/>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90000"/>
              </a:lnSpc>
              <a:spcBef>
                <a:spcPts val="1000"/>
              </a:spcBef>
              <a:spcAft>
                <a:spcPts val="600"/>
              </a:spcAft>
              <a:buClr>
                <a:srgbClr val="F4490C"/>
              </a:buClr>
              <a:buSzTx/>
              <a:buFont typeface="Wingdings" pitchFamily="2" charset="2"/>
              <a:buNone/>
              <a:tabLst/>
              <a:defRPr/>
            </a:pPr>
            <a:r>
              <a:rPr lang="en-US" dirty="0"/>
              <a:t>Chart description, Arial, bold, all caps font size 14, Chart description, Arial, bold, all caps font size 14, Chart description, Arial, bold, all caps font size 14</a:t>
            </a:r>
          </a:p>
        </p:txBody>
      </p:sp>
    </p:spTree>
    <p:extLst>
      <p:ext uri="{BB962C8B-B14F-4D97-AF65-F5344CB8AC3E}">
        <p14:creationId xmlns:p14="http://schemas.microsoft.com/office/powerpoint/2010/main" val="26287328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LIST BOX COMPARISON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05D5546-33C7-674F-B607-F938A88FA8B1}"/>
              </a:ext>
            </a:extLst>
          </p:cNvPr>
          <p:cNvSpPr>
            <a:spLocks noGrp="1"/>
          </p:cNvSpPr>
          <p:nvPr>
            <p:ph type="body" sz="quarter" idx="13" hasCustomPrompt="1"/>
          </p:nvPr>
        </p:nvSpPr>
        <p:spPr>
          <a:xfrm>
            <a:off x="457200" y="1137971"/>
            <a:ext cx="3343835"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1</a:t>
            </a:r>
          </a:p>
        </p:txBody>
      </p:sp>
      <p:sp>
        <p:nvSpPr>
          <p:cNvPr id="14" name="Text Placeholder 5">
            <a:extLst>
              <a:ext uri="{FF2B5EF4-FFF2-40B4-BE49-F238E27FC236}">
                <a16:creationId xmlns:a16="http://schemas.microsoft.com/office/drawing/2014/main" id="{3AA357E1-C914-3C45-A89E-0488632984D5}"/>
              </a:ext>
            </a:extLst>
          </p:cNvPr>
          <p:cNvSpPr>
            <a:spLocks noGrp="1"/>
          </p:cNvSpPr>
          <p:nvPr>
            <p:ph type="body" sz="quarter" idx="14" hasCustomPrompt="1"/>
          </p:nvPr>
        </p:nvSpPr>
        <p:spPr>
          <a:xfrm>
            <a:off x="4424081" y="1137971"/>
            <a:ext cx="3343835"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2</a:t>
            </a:r>
          </a:p>
        </p:txBody>
      </p:sp>
      <p:sp>
        <p:nvSpPr>
          <p:cNvPr id="15" name="Text Placeholder 5">
            <a:extLst>
              <a:ext uri="{FF2B5EF4-FFF2-40B4-BE49-F238E27FC236}">
                <a16:creationId xmlns:a16="http://schemas.microsoft.com/office/drawing/2014/main" id="{B76EE167-E7E7-7A4E-81B4-E74E1E5C74B3}"/>
              </a:ext>
            </a:extLst>
          </p:cNvPr>
          <p:cNvSpPr>
            <a:spLocks noGrp="1"/>
          </p:cNvSpPr>
          <p:nvPr>
            <p:ph type="body" sz="quarter" idx="15" hasCustomPrompt="1"/>
          </p:nvPr>
        </p:nvSpPr>
        <p:spPr>
          <a:xfrm>
            <a:off x="8390962" y="1137971"/>
            <a:ext cx="3343835"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3</a:t>
            </a:r>
          </a:p>
        </p:txBody>
      </p:sp>
      <p:sp>
        <p:nvSpPr>
          <p:cNvPr id="12" name="Text Placeholder 11">
            <a:extLst>
              <a:ext uri="{FF2B5EF4-FFF2-40B4-BE49-F238E27FC236}">
                <a16:creationId xmlns:a16="http://schemas.microsoft.com/office/drawing/2014/main" id="{B5F0C20A-374A-EE45-ADBA-7F38DCDBF4C3}"/>
              </a:ext>
            </a:extLst>
          </p:cNvPr>
          <p:cNvSpPr>
            <a:spLocks noGrp="1"/>
          </p:cNvSpPr>
          <p:nvPr>
            <p:ph type="body" sz="quarter" idx="16" hasCustomPrompt="1"/>
          </p:nvPr>
        </p:nvSpPr>
        <p:spPr>
          <a:xfrm>
            <a:off x="457200" y="1749669"/>
            <a:ext cx="3343835" cy="4095796"/>
          </a:xfrm>
          <a:solidFill>
            <a:schemeClr val="bg2"/>
          </a:solidFill>
        </p:spPr>
        <p:txBody>
          <a:bodyPr lIns="182880" tIns="274320" rIns="274320" bIns="274320">
            <a:normAutofit/>
          </a:bodyPr>
          <a:lstStyle>
            <a:lvl1pPr marL="0" indent="0">
              <a:lnSpc>
                <a:spcPct val="120000"/>
              </a:lnSpc>
              <a:buNone/>
              <a:defRPr sz="15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1</a:t>
            </a:r>
          </a:p>
        </p:txBody>
      </p:sp>
      <p:sp>
        <p:nvSpPr>
          <p:cNvPr id="17" name="Text Placeholder 11">
            <a:extLst>
              <a:ext uri="{FF2B5EF4-FFF2-40B4-BE49-F238E27FC236}">
                <a16:creationId xmlns:a16="http://schemas.microsoft.com/office/drawing/2014/main" id="{6A3E89E5-8F7A-E940-8563-406BECC1EA4D}"/>
              </a:ext>
            </a:extLst>
          </p:cNvPr>
          <p:cNvSpPr>
            <a:spLocks noGrp="1"/>
          </p:cNvSpPr>
          <p:nvPr>
            <p:ph type="body" sz="quarter" idx="17" hasCustomPrompt="1"/>
          </p:nvPr>
        </p:nvSpPr>
        <p:spPr>
          <a:xfrm>
            <a:off x="4424080" y="1749669"/>
            <a:ext cx="3343835" cy="4095796"/>
          </a:xfrm>
          <a:solidFill>
            <a:schemeClr val="bg2"/>
          </a:solidFill>
        </p:spPr>
        <p:txBody>
          <a:bodyPr lIns="182880" tIns="274320" rIns="274320" bIns="274320">
            <a:normAutofit/>
          </a:bodyPr>
          <a:lstStyle>
            <a:lvl1pPr marL="0" indent="0">
              <a:lnSpc>
                <a:spcPct val="120000"/>
              </a:lnSpc>
              <a:buNone/>
              <a:defRPr sz="15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2</a:t>
            </a:r>
          </a:p>
        </p:txBody>
      </p:sp>
      <p:sp>
        <p:nvSpPr>
          <p:cNvPr id="18" name="Text Placeholder 11">
            <a:extLst>
              <a:ext uri="{FF2B5EF4-FFF2-40B4-BE49-F238E27FC236}">
                <a16:creationId xmlns:a16="http://schemas.microsoft.com/office/drawing/2014/main" id="{0D49294A-3FEF-354A-9B33-F47A5FFA84CE}"/>
              </a:ext>
            </a:extLst>
          </p:cNvPr>
          <p:cNvSpPr>
            <a:spLocks noGrp="1"/>
          </p:cNvSpPr>
          <p:nvPr>
            <p:ph type="body" sz="quarter" idx="18" hasCustomPrompt="1"/>
          </p:nvPr>
        </p:nvSpPr>
        <p:spPr>
          <a:xfrm>
            <a:off x="8390960" y="1749669"/>
            <a:ext cx="3343835" cy="4095796"/>
          </a:xfrm>
          <a:solidFill>
            <a:schemeClr val="bg2"/>
          </a:solidFill>
        </p:spPr>
        <p:txBody>
          <a:bodyPr lIns="182880" tIns="274320" rIns="274320" bIns="274320">
            <a:normAutofit/>
          </a:bodyPr>
          <a:lstStyle>
            <a:lvl1pPr marL="0" indent="0">
              <a:lnSpc>
                <a:spcPct val="120000"/>
              </a:lnSpc>
              <a:buNone/>
              <a:defRPr sz="15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3</a:t>
            </a:r>
          </a:p>
        </p:txBody>
      </p:sp>
    </p:spTree>
    <p:extLst>
      <p:ext uri="{BB962C8B-B14F-4D97-AF65-F5344CB8AC3E}">
        <p14:creationId xmlns:p14="http://schemas.microsoft.com/office/powerpoint/2010/main" val="14038290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LIST BOX COMPARISONS">
    <p:bg>
      <p:bgRef idx="1001">
        <a:schemeClr val="bg1"/>
      </p:bgRef>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29A86804-BEFF-A64F-90F8-D23D4ED05B0A}"/>
              </a:ext>
            </a:extLst>
          </p:cNvPr>
          <p:cNvSpPr>
            <a:spLocks noGrp="1"/>
          </p:cNvSpPr>
          <p:nvPr>
            <p:ph type="title" hasCustomPrompt="1"/>
          </p:nvPr>
        </p:nvSpPr>
        <p:spPr>
          <a:xfrm>
            <a:off x="457200" y="61548"/>
            <a:ext cx="11277600" cy="764930"/>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Single line header. Arial Bold color gray. Font size 26.</a:t>
            </a:r>
          </a:p>
        </p:txBody>
      </p:sp>
      <p:cxnSp>
        <p:nvCxnSpPr>
          <p:cNvPr id="43" name="Straight Connector 42">
            <a:extLst>
              <a:ext uri="{FF2B5EF4-FFF2-40B4-BE49-F238E27FC236}">
                <a16:creationId xmlns:a16="http://schemas.microsoft.com/office/drawing/2014/main" id="{57A2CC24-D6D0-7F4B-9DF5-C1229EC46197}"/>
              </a:ext>
            </a:extLst>
          </p:cNvPr>
          <p:cNvCxnSpPr>
            <a:cxnSpLocks/>
          </p:cNvCxnSpPr>
          <p:nvPr userDrawn="1"/>
        </p:nvCxnSpPr>
        <p:spPr>
          <a:xfrm flipH="1">
            <a:off x="457201"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05D5546-33C7-674F-B607-F938A88FA8B1}"/>
              </a:ext>
            </a:extLst>
          </p:cNvPr>
          <p:cNvSpPr>
            <a:spLocks noGrp="1"/>
          </p:cNvSpPr>
          <p:nvPr>
            <p:ph type="body" sz="quarter" idx="13" hasCustomPrompt="1"/>
          </p:nvPr>
        </p:nvSpPr>
        <p:spPr>
          <a:xfrm>
            <a:off x="1503159" y="1137971"/>
            <a:ext cx="4183846"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1</a:t>
            </a:r>
          </a:p>
        </p:txBody>
      </p:sp>
      <p:sp>
        <p:nvSpPr>
          <p:cNvPr id="14" name="Text Placeholder 5">
            <a:extLst>
              <a:ext uri="{FF2B5EF4-FFF2-40B4-BE49-F238E27FC236}">
                <a16:creationId xmlns:a16="http://schemas.microsoft.com/office/drawing/2014/main" id="{3AA357E1-C914-3C45-A89E-0488632984D5}"/>
              </a:ext>
            </a:extLst>
          </p:cNvPr>
          <p:cNvSpPr>
            <a:spLocks noGrp="1"/>
          </p:cNvSpPr>
          <p:nvPr>
            <p:ph type="body" sz="quarter" idx="14" hasCustomPrompt="1"/>
          </p:nvPr>
        </p:nvSpPr>
        <p:spPr>
          <a:xfrm>
            <a:off x="6504993" y="1137971"/>
            <a:ext cx="4183846" cy="497397"/>
          </a:xfrm>
        </p:spPr>
        <p:txBody>
          <a:bodyPr anchor="b" anchorCtr="0">
            <a:normAutofit/>
          </a:bodyPr>
          <a:lstStyle>
            <a:lvl1pPr marL="0" indent="0" algn="l">
              <a:buNone/>
              <a:defRPr sz="1600" b="1"/>
            </a:lvl1pPr>
            <a:lvl2pPr marL="457189" indent="0">
              <a:buNone/>
              <a:defRPr/>
            </a:lvl2pPr>
            <a:lvl3pPr marL="914377" indent="0">
              <a:buNone/>
              <a:defRPr/>
            </a:lvl3pPr>
            <a:lvl4pPr marL="1371566" indent="0">
              <a:buNone/>
              <a:defRPr/>
            </a:lvl4pPr>
            <a:lvl5pPr marL="1828755" indent="0">
              <a:buNone/>
              <a:defRPr/>
            </a:lvl5pPr>
          </a:lstStyle>
          <a:p>
            <a:pPr lvl="0"/>
            <a:r>
              <a:rPr lang="en-US" dirty="0"/>
              <a:t>OPTION 2</a:t>
            </a:r>
          </a:p>
        </p:txBody>
      </p:sp>
      <p:sp>
        <p:nvSpPr>
          <p:cNvPr id="12" name="Text Placeholder 11">
            <a:extLst>
              <a:ext uri="{FF2B5EF4-FFF2-40B4-BE49-F238E27FC236}">
                <a16:creationId xmlns:a16="http://schemas.microsoft.com/office/drawing/2014/main" id="{B5F0C20A-374A-EE45-ADBA-7F38DCDBF4C3}"/>
              </a:ext>
            </a:extLst>
          </p:cNvPr>
          <p:cNvSpPr>
            <a:spLocks noGrp="1"/>
          </p:cNvSpPr>
          <p:nvPr>
            <p:ph type="body" sz="quarter" idx="16" hasCustomPrompt="1"/>
          </p:nvPr>
        </p:nvSpPr>
        <p:spPr>
          <a:xfrm>
            <a:off x="1503159" y="1749669"/>
            <a:ext cx="4183846" cy="4095796"/>
          </a:xfrm>
          <a:solidFill>
            <a:schemeClr val="bg2"/>
          </a:solidFill>
        </p:spPr>
        <p:txBody>
          <a:bodyPr lIns="182880" tIns="274320" rIns="274320" bIns="274320">
            <a:normAutofit/>
          </a:bodyPr>
          <a:lstStyle>
            <a:lvl1pPr marL="0" indent="0">
              <a:lnSpc>
                <a:spcPct val="120000"/>
              </a:lnSpc>
              <a:buNone/>
              <a:defRPr sz="16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1</a:t>
            </a:r>
          </a:p>
        </p:txBody>
      </p:sp>
      <p:sp>
        <p:nvSpPr>
          <p:cNvPr id="17" name="Text Placeholder 11">
            <a:extLst>
              <a:ext uri="{FF2B5EF4-FFF2-40B4-BE49-F238E27FC236}">
                <a16:creationId xmlns:a16="http://schemas.microsoft.com/office/drawing/2014/main" id="{6A3E89E5-8F7A-E940-8563-406BECC1EA4D}"/>
              </a:ext>
            </a:extLst>
          </p:cNvPr>
          <p:cNvSpPr>
            <a:spLocks noGrp="1"/>
          </p:cNvSpPr>
          <p:nvPr>
            <p:ph type="body" sz="quarter" idx="17" hasCustomPrompt="1"/>
          </p:nvPr>
        </p:nvSpPr>
        <p:spPr>
          <a:xfrm>
            <a:off x="6504992" y="1749669"/>
            <a:ext cx="4183846" cy="4095796"/>
          </a:xfrm>
          <a:solidFill>
            <a:schemeClr val="bg2"/>
          </a:solidFill>
        </p:spPr>
        <p:txBody>
          <a:bodyPr lIns="182880" tIns="274320" rIns="274320" bIns="274320">
            <a:normAutofit/>
          </a:bodyPr>
          <a:lstStyle>
            <a:lvl1pPr marL="0" indent="0">
              <a:lnSpc>
                <a:spcPct val="120000"/>
              </a:lnSpc>
              <a:buNone/>
              <a:defRPr sz="1600"/>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chart text 2</a:t>
            </a:r>
          </a:p>
        </p:txBody>
      </p:sp>
    </p:spTree>
    <p:extLst>
      <p:ext uri="{BB962C8B-B14F-4D97-AF65-F5344CB8AC3E}">
        <p14:creationId xmlns:p14="http://schemas.microsoft.com/office/powerpoint/2010/main" val="8383019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DE PHOTO LAYOUT_Single_Line">
    <p:bg>
      <p:bgRef idx="1001">
        <a:schemeClr val="bg1"/>
      </p:bgRef>
    </p:bg>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53A6D09B-C579-4C49-9361-6EC92BC704FB}"/>
              </a:ext>
            </a:extLst>
          </p:cNvPr>
          <p:cNvSpPr>
            <a:spLocks noGrp="1"/>
          </p:cNvSpPr>
          <p:nvPr>
            <p:ph type="pic" sz="quarter" idx="15" hasCustomPrompt="1"/>
          </p:nvPr>
        </p:nvSpPr>
        <p:spPr>
          <a:xfrm>
            <a:off x="2721" y="0"/>
            <a:ext cx="5788481" cy="6772008"/>
          </a:xfrm>
          <a:prstGeom prst="rect">
            <a:avLst/>
          </a:prstGeom>
          <a:solidFill>
            <a:schemeClr val="bg2">
              <a:lumMod val="90000"/>
            </a:schemeClr>
          </a:solidFill>
        </p:spPr>
        <p:txBody>
          <a:bodyPr/>
          <a:lstStyle>
            <a:lvl1pPr marL="0" indent="0">
              <a:buNone/>
              <a:defRPr/>
            </a:lvl1pPr>
          </a:lstStyle>
          <a:p>
            <a:r>
              <a:rPr lang="en-US" dirty="0"/>
              <a:t>Insert picture</a:t>
            </a:r>
          </a:p>
        </p:txBody>
      </p:sp>
      <p:sp>
        <p:nvSpPr>
          <p:cNvPr id="9" name="Rectangle 8">
            <a:extLst>
              <a:ext uri="{FF2B5EF4-FFF2-40B4-BE49-F238E27FC236}">
                <a16:creationId xmlns:a16="http://schemas.microsoft.com/office/drawing/2014/main" id="{76F70927-2C07-4B45-B897-68DF2E790390}"/>
              </a:ext>
            </a:extLst>
          </p:cNvPr>
          <p:cNvSpPr/>
          <p:nvPr userDrawn="1"/>
        </p:nvSpPr>
        <p:spPr>
          <a:xfrm>
            <a:off x="1" y="6772010"/>
            <a:ext cx="5791201"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0" name="Title 1">
            <a:extLst>
              <a:ext uri="{FF2B5EF4-FFF2-40B4-BE49-F238E27FC236}">
                <a16:creationId xmlns:a16="http://schemas.microsoft.com/office/drawing/2014/main" id="{5D503742-1E37-674A-8677-72354BE47AAE}"/>
              </a:ext>
            </a:extLst>
          </p:cNvPr>
          <p:cNvSpPr>
            <a:spLocks noGrp="1"/>
          </p:cNvSpPr>
          <p:nvPr>
            <p:ph type="title" hasCustomPrompt="1"/>
          </p:nvPr>
        </p:nvSpPr>
        <p:spPr>
          <a:xfrm>
            <a:off x="6186361" y="47944"/>
            <a:ext cx="5628011" cy="778533"/>
          </a:xfrm>
          <a:prstGeom prst="rect">
            <a:avLst/>
          </a:prstGeom>
          <a:noFill/>
        </p:spPr>
        <p:txBody>
          <a:bodyPr lIns="0" rIns="0" anchor="b" anchorCtr="0"/>
          <a:lstStyle>
            <a:lvl1pPr>
              <a:defRPr sz="2600" b="1">
                <a:solidFill>
                  <a:schemeClr val="tx2"/>
                </a:solidFill>
                <a:latin typeface="Arial" panose="020B0604020202020204" pitchFamily="34" charset="0"/>
                <a:cs typeface="Arial" panose="020B0604020202020204" pitchFamily="34" charset="0"/>
              </a:defRPr>
            </a:lvl1pPr>
          </a:lstStyle>
          <a:p>
            <a:r>
              <a:rPr lang="en-US" dirty="0"/>
              <a:t>Edit master header. </a:t>
            </a:r>
          </a:p>
        </p:txBody>
      </p:sp>
      <p:cxnSp>
        <p:nvCxnSpPr>
          <p:cNvPr id="12" name="Straight Connector 11">
            <a:extLst>
              <a:ext uri="{FF2B5EF4-FFF2-40B4-BE49-F238E27FC236}">
                <a16:creationId xmlns:a16="http://schemas.microsoft.com/office/drawing/2014/main" id="{AFAC17AE-45BB-2741-85EB-8D9C1BCE7527}"/>
              </a:ext>
            </a:extLst>
          </p:cNvPr>
          <p:cNvCxnSpPr>
            <a:cxnSpLocks/>
          </p:cNvCxnSpPr>
          <p:nvPr userDrawn="1"/>
        </p:nvCxnSpPr>
        <p:spPr>
          <a:xfrm flipH="1">
            <a:off x="6186362" y="923190"/>
            <a:ext cx="84406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1FFC19D-A61C-3B43-8D25-D836E3596C25}"/>
              </a:ext>
            </a:extLst>
          </p:cNvPr>
          <p:cNvSpPr>
            <a:spLocks noGrp="1"/>
          </p:cNvSpPr>
          <p:nvPr>
            <p:ph type="body" sz="quarter" idx="16" hasCustomPrompt="1"/>
          </p:nvPr>
        </p:nvSpPr>
        <p:spPr>
          <a:xfrm>
            <a:off x="6186360" y="1160586"/>
            <a:ext cx="5628011" cy="5321129"/>
          </a:xfrm>
        </p:spPr>
        <p:txBody>
          <a:bodyPr/>
          <a:lstStyle>
            <a:lvl1pPr>
              <a:lnSpc>
                <a:spcPct val="120000"/>
              </a:lnSpc>
              <a:defRPr sz="2200"/>
            </a:lvl1pPr>
          </a:lstStyle>
          <a:p>
            <a:pPr lvl="0"/>
            <a:r>
              <a:rPr lang="en-US" dirty="0"/>
              <a:t>Edit body copy here. Arial color gray. Suggested font size 22. Suggested word count, 50.</a:t>
            </a:r>
          </a:p>
        </p:txBody>
      </p:sp>
    </p:spTree>
    <p:extLst>
      <p:ext uri="{BB962C8B-B14F-4D97-AF65-F5344CB8AC3E}">
        <p14:creationId xmlns:p14="http://schemas.microsoft.com/office/powerpoint/2010/main" val="25585050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P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0DEF67-8C11-6840-8B89-E8615AB201F5}"/>
              </a:ext>
            </a:extLst>
          </p:cNvPr>
          <p:cNvSpPr>
            <a:spLocks noGrp="1"/>
          </p:cNvSpPr>
          <p:nvPr>
            <p:ph type="pic" sz="quarter" idx="11" hasCustomPrompt="1"/>
          </p:nvPr>
        </p:nvSpPr>
        <p:spPr>
          <a:xfrm>
            <a:off x="0" y="1143000"/>
            <a:ext cx="12192000" cy="5715000"/>
          </a:xfrm>
          <a:prstGeom prst="rect">
            <a:avLst/>
          </a:prstGeom>
          <a:solidFill>
            <a:srgbClr val="9B9EA0"/>
          </a:solidFill>
        </p:spPr>
        <p:txBody>
          <a:bodyPr lIns="182880" tIns="182880" rIns="182880" bIns="182880" anchor="b" anchorCtr="0"/>
          <a:lstStyle>
            <a:lvl1pPr marL="0" indent="0" algn="r">
              <a:buNone/>
              <a:defRPr/>
            </a:lvl1pPr>
          </a:lstStyle>
          <a:p>
            <a:r>
              <a:rPr lang="en-US" dirty="0"/>
              <a:t>To insert a picture, move this gray box to the right side of the screen to select the icon to embed your image.  Once you select your image, align center your photo to the stage of the screen.</a:t>
            </a:r>
          </a:p>
        </p:txBody>
      </p:sp>
      <p:pic>
        <p:nvPicPr>
          <p:cNvPr id="4" name="Picture 3">
            <a:extLst>
              <a:ext uri="{FF2B5EF4-FFF2-40B4-BE49-F238E27FC236}">
                <a16:creationId xmlns:a16="http://schemas.microsoft.com/office/drawing/2014/main" id="{D0225ED4-55A6-0B42-96A0-154C05EE2B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493" y="393167"/>
            <a:ext cx="2882361" cy="339101"/>
          </a:xfrm>
          <a:prstGeom prst="rect">
            <a:avLst/>
          </a:prstGeom>
        </p:spPr>
      </p:pic>
      <p:sp>
        <p:nvSpPr>
          <p:cNvPr id="5" name="Text Placeholder 20">
            <a:extLst>
              <a:ext uri="{FF2B5EF4-FFF2-40B4-BE49-F238E27FC236}">
                <a16:creationId xmlns:a16="http://schemas.microsoft.com/office/drawing/2014/main" id="{B4A4690D-D34D-3245-8277-26EA2069690E}"/>
              </a:ext>
            </a:extLst>
          </p:cNvPr>
          <p:cNvSpPr>
            <a:spLocks noGrp="1"/>
          </p:cNvSpPr>
          <p:nvPr>
            <p:ph type="body" sz="quarter" idx="16" hasCustomPrompt="1"/>
          </p:nvPr>
        </p:nvSpPr>
        <p:spPr>
          <a:xfrm>
            <a:off x="457200" y="1676400"/>
            <a:ext cx="7620000" cy="4191000"/>
          </a:xfrm>
          <a:prstGeom prst="rect">
            <a:avLst/>
          </a:prstGeom>
          <a:solidFill>
            <a:srgbClr val="FFFFFF">
              <a:alpha val="85098"/>
            </a:srgbClr>
          </a:solidFill>
        </p:spPr>
        <p:txBody>
          <a:bodyPr wrap="square" lIns="457200" tIns="914400" rIns="457200" bIns="0" anchor="t" anchorCtr="0">
            <a:noAutofit/>
          </a:bodyPr>
          <a:lstStyle>
            <a:lvl1pPr marL="0" marR="0" indent="0" algn="l" defTabSz="914377" rtl="0" eaLnBrk="1" fontAlgn="auto" latinLnBrk="0" hangingPunct="1">
              <a:lnSpc>
                <a:spcPct val="90000"/>
              </a:lnSpc>
              <a:spcBef>
                <a:spcPts val="1600"/>
              </a:spcBef>
              <a:spcAft>
                <a:spcPts val="0"/>
              </a:spcAft>
              <a:buClrTx/>
              <a:buSzTx/>
              <a:buFont typeface="Arial" panose="020B0604020202020204" pitchFamily="34" charset="0"/>
              <a:buNone/>
              <a:tabLst/>
              <a:defRPr sz="4600" b="1" i="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Edit master header. Arial Bold. Suggested font size 46.</a:t>
            </a:r>
          </a:p>
        </p:txBody>
      </p:sp>
    </p:spTree>
    <p:extLst>
      <p:ext uri="{BB962C8B-B14F-4D97-AF65-F5344CB8AC3E}">
        <p14:creationId xmlns:p14="http://schemas.microsoft.com/office/powerpoint/2010/main" val="32074923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ONDARY TITLE">
    <p:bg>
      <p:bgRef idx="1001">
        <a:schemeClr val="bg1"/>
      </p:bgRef>
    </p:bg>
    <p:spTree>
      <p:nvGrpSpPr>
        <p:cNvPr id="1" name=""/>
        <p:cNvGrpSpPr/>
        <p:nvPr/>
      </p:nvGrpSpPr>
      <p:grpSpPr>
        <a:xfrm>
          <a:off x="0" y="0"/>
          <a:ext cx="0" cy="0"/>
          <a:chOff x="0" y="0"/>
          <a:chExt cx="0" cy="0"/>
        </a:xfrm>
      </p:grpSpPr>
      <p:sp>
        <p:nvSpPr>
          <p:cNvPr id="27" name="Text Placeholder 20">
            <a:extLst>
              <a:ext uri="{FF2B5EF4-FFF2-40B4-BE49-F238E27FC236}">
                <a16:creationId xmlns:a16="http://schemas.microsoft.com/office/drawing/2014/main" id="{EF2B1686-D5BB-5E4A-A637-75D34CE2058C}"/>
              </a:ext>
            </a:extLst>
          </p:cNvPr>
          <p:cNvSpPr>
            <a:spLocks noGrp="1"/>
          </p:cNvSpPr>
          <p:nvPr>
            <p:ph type="body" sz="quarter" idx="16" hasCustomPrompt="1"/>
          </p:nvPr>
        </p:nvSpPr>
        <p:spPr>
          <a:xfrm>
            <a:off x="419100" y="2031043"/>
            <a:ext cx="10061331" cy="1329595"/>
          </a:xfrm>
          <a:prstGeom prst="rect">
            <a:avLst/>
          </a:prstGeom>
          <a:noFill/>
        </p:spPr>
        <p:txBody>
          <a:bodyPr wrap="square" lIns="0" tIns="0" rIns="0" bIns="0" anchor="t" anchorCtr="0">
            <a:spAutoFit/>
          </a:bodyPr>
          <a:lstStyle>
            <a:lvl1pPr marL="0" marR="0" indent="0" algn="l" defTabSz="914377" rtl="0" eaLnBrk="1" fontAlgn="auto" latinLnBrk="0" hangingPunct="1">
              <a:lnSpc>
                <a:spcPct val="100000"/>
              </a:lnSpc>
              <a:spcBef>
                <a:spcPts val="1600"/>
              </a:spcBef>
              <a:spcAft>
                <a:spcPts val="0"/>
              </a:spcAft>
              <a:buClrTx/>
              <a:buSzTx/>
              <a:buFont typeface="Arial" panose="020B0604020202020204" pitchFamily="34" charset="0"/>
              <a:buNone/>
              <a:tabLst/>
              <a:defRPr sz="3600" b="1" i="0">
                <a:solidFill>
                  <a:schemeClr val="tx2"/>
                </a:solidFill>
                <a:latin typeface="Arial" panose="020B0604020202020204" pitchFamily="34" charset="0"/>
                <a:ea typeface="Tahoma" panose="020B0604030504040204" pitchFamily="34" charset="0"/>
                <a:cs typeface="Arial" panose="020B0604020202020204" pitchFamily="34" charset="0"/>
              </a:defRPr>
            </a:lvl1pPr>
            <a:lvl2pPr marL="914377" indent="-457189">
              <a:buFont typeface="+mj-lt"/>
              <a:buAutoNum type="arabicPeriod"/>
              <a:defRPr/>
            </a:lvl2pPr>
            <a:lvl3pPr marL="1371566" indent="-457189">
              <a:buFont typeface="+mj-lt"/>
              <a:buAutoNum type="arabicPeriod"/>
              <a:defRPr/>
            </a:lvl3pPr>
            <a:lvl4pPr marL="1714457" indent="-342891">
              <a:buFont typeface="+mj-lt"/>
              <a:buAutoNum type="arabicPeriod"/>
              <a:defRPr/>
            </a:lvl4pPr>
            <a:lvl5pPr marL="2171646" indent="-342891">
              <a:buFont typeface="+mj-lt"/>
              <a:buAutoNum type="arabicPeriod"/>
              <a:defRPr/>
            </a:lvl5pPr>
          </a:lstStyle>
          <a:p>
            <a:pPr marL="0" marR="0" lvl="0" indent="0" algn="l" defTabSz="914377" rtl="0" eaLnBrk="1" fontAlgn="auto" latinLnBrk="0" hangingPunct="1">
              <a:lnSpc>
                <a:spcPct val="80000"/>
              </a:lnSpc>
              <a:spcBef>
                <a:spcPts val="1600"/>
              </a:spcBef>
              <a:spcAft>
                <a:spcPts val="0"/>
              </a:spcAft>
              <a:buClrTx/>
              <a:buSzTx/>
              <a:buFont typeface="Arial" panose="020B0604020202020204" pitchFamily="34" charset="0"/>
              <a:buNone/>
              <a:tabLst/>
              <a:defRPr/>
            </a:pPr>
            <a:r>
              <a:rPr lang="en-US" dirty="0"/>
              <a:t>Secondary title slide if presentation does not require an image. Arial Bold color gray. Suggested font size 34.</a:t>
            </a:r>
          </a:p>
        </p:txBody>
      </p:sp>
      <p:sp>
        <p:nvSpPr>
          <p:cNvPr id="29" name="Rectangle 28">
            <a:extLst>
              <a:ext uri="{FF2B5EF4-FFF2-40B4-BE49-F238E27FC236}">
                <a16:creationId xmlns:a16="http://schemas.microsoft.com/office/drawing/2014/main" id="{E91BBBFA-E18E-4A4A-91D7-3580C5D5E4B7}"/>
              </a:ext>
            </a:extLst>
          </p:cNvPr>
          <p:cNvSpPr/>
          <p:nvPr userDrawn="1"/>
        </p:nvSpPr>
        <p:spPr>
          <a:xfrm>
            <a:off x="1" y="6772010"/>
            <a:ext cx="6095999"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4" name="Picture 3">
            <a:extLst>
              <a:ext uri="{FF2B5EF4-FFF2-40B4-BE49-F238E27FC236}">
                <a16:creationId xmlns:a16="http://schemas.microsoft.com/office/drawing/2014/main" id="{AA0C6749-DA96-994E-9D7D-ADD3DF6130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39050" y="5890586"/>
            <a:ext cx="3933850" cy="462806"/>
          </a:xfrm>
          <a:prstGeom prst="rect">
            <a:avLst/>
          </a:prstGeom>
        </p:spPr>
      </p:pic>
      <p:sp>
        <p:nvSpPr>
          <p:cNvPr id="7" name="Text Placeholder 6">
            <a:extLst>
              <a:ext uri="{FF2B5EF4-FFF2-40B4-BE49-F238E27FC236}">
                <a16:creationId xmlns:a16="http://schemas.microsoft.com/office/drawing/2014/main" id="{22B6DD4E-56B0-6F4B-91E1-ADE118615331}"/>
              </a:ext>
            </a:extLst>
          </p:cNvPr>
          <p:cNvSpPr>
            <a:spLocks noGrp="1"/>
          </p:cNvSpPr>
          <p:nvPr>
            <p:ph type="body" sz="quarter" idx="17" hasCustomPrompt="1"/>
          </p:nvPr>
        </p:nvSpPr>
        <p:spPr>
          <a:xfrm>
            <a:off x="419100" y="3429001"/>
            <a:ext cx="10061331" cy="616226"/>
          </a:xfrm>
        </p:spPr>
        <p:txBody>
          <a:bodyPr>
            <a:normAutofit/>
          </a:bodyPr>
          <a:lstStyle>
            <a:lvl1pPr marL="0" indent="0">
              <a:buNone/>
              <a:defRPr sz="2200"/>
            </a:lvl1pPr>
            <a:lvl2pPr marL="457189" indent="0">
              <a:buNone/>
              <a:defRPr/>
            </a:lvl2pPr>
            <a:lvl3pPr marL="914377" indent="0">
              <a:buNone/>
              <a:defRPr/>
            </a:lvl3pPr>
            <a:lvl4pPr marL="1371566" indent="0">
              <a:buNone/>
              <a:defRPr/>
            </a:lvl4pPr>
            <a:lvl5pPr marL="1828755" indent="0">
              <a:buNone/>
              <a:defRPr/>
            </a:lvl5pPr>
          </a:lstStyle>
          <a:p>
            <a:pPr lvl="0"/>
            <a:r>
              <a:rPr lang="en-US" dirty="0"/>
              <a:t>Edit secondary title here. Arial color gray. Suggested font size 22.</a:t>
            </a:r>
          </a:p>
        </p:txBody>
      </p:sp>
      <p:pic>
        <p:nvPicPr>
          <p:cNvPr id="12" name="Picture 11">
            <a:extLst>
              <a:ext uri="{FF2B5EF4-FFF2-40B4-BE49-F238E27FC236}">
                <a16:creationId xmlns:a16="http://schemas.microsoft.com/office/drawing/2014/main" id="{3AB62C66-A449-DD4D-9642-78FE8B820B75}"/>
              </a:ext>
            </a:extLst>
          </p:cNvPr>
          <p:cNvPicPr>
            <a:picLocks noChangeAspect="1"/>
          </p:cNvPicPr>
          <p:nvPr userDrawn="1"/>
        </p:nvPicPr>
        <p:blipFill>
          <a:blip r:embed="rId3"/>
          <a:stretch>
            <a:fillRect/>
          </a:stretch>
        </p:blipFill>
        <p:spPr>
          <a:xfrm>
            <a:off x="419100" y="1464213"/>
            <a:ext cx="356616" cy="356616"/>
          </a:xfrm>
          <a:prstGeom prst="rect">
            <a:avLst/>
          </a:prstGeom>
        </p:spPr>
      </p:pic>
      <p:sp>
        <p:nvSpPr>
          <p:cNvPr id="3" name="Text Placeholder 2">
            <a:extLst>
              <a:ext uri="{FF2B5EF4-FFF2-40B4-BE49-F238E27FC236}">
                <a16:creationId xmlns:a16="http://schemas.microsoft.com/office/drawing/2014/main" id="{C22CBFCF-5DB9-4E47-8557-C5F3EE34BDF6}"/>
              </a:ext>
            </a:extLst>
          </p:cNvPr>
          <p:cNvSpPr>
            <a:spLocks noGrp="1"/>
          </p:cNvSpPr>
          <p:nvPr>
            <p:ph type="body" sz="quarter" idx="18" hasCustomPrompt="1"/>
          </p:nvPr>
        </p:nvSpPr>
        <p:spPr>
          <a:xfrm>
            <a:off x="7647708" y="765958"/>
            <a:ext cx="4125191" cy="199533"/>
          </a:xfrm>
        </p:spPr>
        <p:txBody>
          <a:bodyPr>
            <a:normAutofit/>
          </a:bodyPr>
          <a:lstStyle>
            <a:lvl1pPr marL="0" indent="0" algn="r">
              <a:buNone/>
              <a:defRPr sz="1200">
                <a:solidFill>
                  <a:schemeClr val="bg2">
                    <a:lumMod val="75000"/>
                  </a:schemeClr>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dirty="0"/>
              <a:t>Insert optional date here</a:t>
            </a:r>
          </a:p>
        </p:txBody>
      </p:sp>
      <p:sp>
        <p:nvSpPr>
          <p:cNvPr id="11" name="TextBox 10">
            <a:extLst>
              <a:ext uri="{FF2B5EF4-FFF2-40B4-BE49-F238E27FC236}">
                <a16:creationId xmlns:a16="http://schemas.microsoft.com/office/drawing/2014/main" id="{CDF974A6-7850-E649-8255-6161CB6BB6E7}"/>
              </a:ext>
            </a:extLst>
          </p:cNvPr>
          <p:cNvSpPr txBox="1"/>
          <p:nvPr userDrawn="1"/>
        </p:nvSpPr>
        <p:spPr>
          <a:xfrm>
            <a:off x="8015064" y="500945"/>
            <a:ext cx="3757835" cy="184666"/>
          </a:xfrm>
          <a:prstGeom prst="rect">
            <a:avLst/>
          </a:prstGeom>
          <a:noFill/>
        </p:spPr>
        <p:txBody>
          <a:bodyPr wrap="square" lIns="0" tIns="0" rIns="0" bIns="0" rtlCol="0">
            <a:spAutoFit/>
          </a:bodyPr>
          <a:lstStyle/>
          <a:p>
            <a:pPr algn="r"/>
            <a:r>
              <a:rPr lang="en-US" sz="1200" b="0" i="0" spc="60" baseline="0" dirty="0">
                <a:solidFill>
                  <a:schemeClr val="bg2">
                    <a:lumMod val="75000"/>
                  </a:schemeClr>
                </a:solidFill>
                <a:latin typeface="Arial" panose="020B0604020202020204" pitchFamily="34" charset="0"/>
                <a:cs typeface="Arial" panose="020B0604020202020204" pitchFamily="34" charset="0"/>
              </a:rPr>
              <a:t>Confidential and Proprietary</a:t>
            </a:r>
          </a:p>
        </p:txBody>
      </p:sp>
    </p:spTree>
    <p:extLst>
      <p:ext uri="{BB962C8B-B14F-4D97-AF65-F5344CB8AC3E}">
        <p14:creationId xmlns:p14="http://schemas.microsoft.com/office/powerpoint/2010/main" val="9625437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theme" Target="../theme/theme2.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9B4CDA-B764-B04F-BFA8-97E0793CEAEF}"/>
              </a:ext>
            </a:extLst>
          </p:cNvPr>
          <p:cNvSpPr/>
          <p:nvPr userDrawn="1"/>
        </p:nvSpPr>
        <p:spPr>
          <a:xfrm>
            <a:off x="1" y="6243049"/>
            <a:ext cx="6095999"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 name="TextBox 3">
            <a:extLst>
              <a:ext uri="{FF2B5EF4-FFF2-40B4-BE49-F238E27FC236}">
                <a16:creationId xmlns:a16="http://schemas.microsoft.com/office/drawing/2014/main" id="{C64D90C9-6B99-9548-9FB0-84C9EE5FACE2}"/>
              </a:ext>
            </a:extLst>
          </p:cNvPr>
          <p:cNvSpPr txBox="1"/>
          <p:nvPr userDrawn="1"/>
        </p:nvSpPr>
        <p:spPr>
          <a:xfrm>
            <a:off x="2457600" y="6531411"/>
            <a:ext cx="585221" cy="153888"/>
          </a:xfrm>
          <a:prstGeom prst="rect">
            <a:avLst/>
          </a:prstGeom>
          <a:noFill/>
        </p:spPr>
        <p:txBody>
          <a:bodyPr wrap="square" lIns="0" tIns="0" rIns="0" bIns="0" rtlCol="0">
            <a:spAutoFit/>
          </a:bodyPr>
          <a:lstStyle/>
          <a:p>
            <a:pPr algn="l"/>
            <a:fld id="{810AD8EB-9589-A244-ADFE-B8348C80DDC0}" type="slidenum">
              <a:rPr lang="en-US" sz="1000" b="0" i="0" spc="60" baseline="0" smtClean="0">
                <a:solidFill>
                  <a:schemeClr val="bg1">
                    <a:lumMod val="50000"/>
                  </a:schemeClr>
                </a:solidFill>
                <a:latin typeface="Arial" panose="020B0604020202020204" pitchFamily="34" charset="0"/>
                <a:cs typeface="Arial" panose="020B0604020202020204" pitchFamily="34" charset="0"/>
              </a:rPr>
              <a:pPr algn="l"/>
              <a:t>‹#›</a:t>
            </a:fld>
            <a:endParaRPr lang="en-US" sz="1000" b="0" i="0" spc="60" baseline="0" dirty="0">
              <a:solidFill>
                <a:schemeClr val="bg1">
                  <a:lumMod val="50000"/>
                </a:schemeClr>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0810B9A6-35AF-3344-A0B1-12D4ADFA067E}"/>
              </a:ext>
            </a:extLst>
          </p:cNvPr>
          <p:cNvCxnSpPr>
            <a:cxnSpLocks/>
          </p:cNvCxnSpPr>
          <p:nvPr userDrawn="1"/>
        </p:nvCxnSpPr>
        <p:spPr>
          <a:xfrm>
            <a:off x="0" y="632903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5272F43-9973-724C-91D2-C0CD23C47028}"/>
              </a:ext>
            </a:extLst>
          </p:cNvPr>
          <p:cNvPicPr>
            <a:picLocks noChangeAspect="1"/>
          </p:cNvPicPr>
          <p:nvPr userDrawn="1"/>
        </p:nvPicPr>
        <p:blipFill>
          <a:blip r:embed="rId37"/>
          <a:srcRect/>
          <a:stretch/>
        </p:blipFill>
        <p:spPr>
          <a:xfrm>
            <a:off x="457201" y="6494502"/>
            <a:ext cx="1667572" cy="196185"/>
          </a:xfrm>
          <a:prstGeom prst="rect">
            <a:avLst/>
          </a:prstGeom>
        </p:spPr>
      </p:pic>
      <p:cxnSp>
        <p:nvCxnSpPr>
          <p:cNvPr id="26" name="Straight Connector 25">
            <a:extLst>
              <a:ext uri="{FF2B5EF4-FFF2-40B4-BE49-F238E27FC236}">
                <a16:creationId xmlns:a16="http://schemas.microsoft.com/office/drawing/2014/main" id="{49E9E145-C572-C248-AC6C-87A68A15703B}"/>
              </a:ext>
            </a:extLst>
          </p:cNvPr>
          <p:cNvCxnSpPr>
            <a:cxnSpLocks/>
          </p:cNvCxnSpPr>
          <p:nvPr userDrawn="1"/>
        </p:nvCxnSpPr>
        <p:spPr>
          <a:xfrm>
            <a:off x="2291186" y="6465856"/>
            <a:ext cx="0" cy="2535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7E470D2-FD12-3B41-9F93-F32D8AA5976E}"/>
              </a:ext>
            </a:extLst>
          </p:cNvPr>
          <p:cNvSpPr txBox="1"/>
          <p:nvPr userDrawn="1"/>
        </p:nvSpPr>
        <p:spPr>
          <a:xfrm>
            <a:off x="8031098" y="6531411"/>
            <a:ext cx="3757835" cy="153888"/>
          </a:xfrm>
          <a:prstGeom prst="rect">
            <a:avLst/>
          </a:prstGeom>
          <a:noFill/>
        </p:spPr>
        <p:txBody>
          <a:bodyPr wrap="square" lIns="0" tIns="0" rIns="0" bIns="0" rtlCol="0">
            <a:spAutoFit/>
          </a:bodyPr>
          <a:lstStyle/>
          <a:p>
            <a:pPr algn="r"/>
            <a:r>
              <a:rPr lang="en-US" sz="1000" b="0" i="0" spc="60" baseline="0" dirty="0">
                <a:solidFill>
                  <a:schemeClr val="bg1">
                    <a:lumMod val="50000"/>
                  </a:schemeClr>
                </a:solidFill>
                <a:latin typeface="Arial" panose="020B0604020202020204" pitchFamily="34" charset="0"/>
                <a:cs typeface="Arial" panose="020B0604020202020204" pitchFamily="34" charset="0"/>
              </a:rPr>
              <a:t>Confidential and Proprietary</a:t>
            </a:r>
          </a:p>
        </p:txBody>
      </p:sp>
      <p:sp>
        <p:nvSpPr>
          <p:cNvPr id="5" name="Text Placeholder 4">
            <a:extLst>
              <a:ext uri="{FF2B5EF4-FFF2-40B4-BE49-F238E27FC236}">
                <a16:creationId xmlns:a16="http://schemas.microsoft.com/office/drawing/2014/main" id="{8D167A01-9B14-CE4D-9F42-5A97074F9F19}"/>
              </a:ext>
            </a:extLst>
          </p:cNvPr>
          <p:cNvSpPr>
            <a:spLocks noGrp="1"/>
          </p:cNvSpPr>
          <p:nvPr>
            <p:ph type="body" idx="1"/>
          </p:nvPr>
        </p:nvSpPr>
        <p:spPr>
          <a:xfrm>
            <a:off x="457199" y="392478"/>
            <a:ext cx="11331733" cy="5524731"/>
          </a:xfrm>
          <a:prstGeom prst="rect">
            <a:avLst/>
          </a:prstGeom>
        </p:spPr>
        <p:txBody>
          <a:bodyPr vert="horz" lIns="0" tIns="0" rIns="0" bIns="0" rtlCol="0">
            <a:normAutofit/>
          </a:bodyPr>
          <a:lstStyle/>
          <a:p>
            <a:pPr marL="0" marR="0" lvl="0" indent="0" algn="l" defTabSz="914377" rtl="0" eaLnBrk="1" fontAlgn="auto" latinLnBrk="0" hangingPunct="1">
              <a:lnSpc>
                <a:spcPct val="90000"/>
              </a:lnSpc>
              <a:spcBef>
                <a:spcPts val="0"/>
              </a:spcBef>
              <a:spcAft>
                <a:spcPts val="400"/>
              </a:spcAft>
              <a:buClr>
                <a:srgbClr val="F4490C"/>
              </a:buClr>
              <a:buSzTx/>
              <a:buFont typeface="Wingdings" pitchFamily="2" charset="2"/>
              <a:buNone/>
              <a:tabLst/>
              <a:defRPr/>
            </a:pPr>
            <a:r>
              <a:rPr lang="en-US" dirty="0"/>
              <a:t>Edit body copy here. Arial color gray. Suggested font size 22.</a:t>
            </a:r>
          </a:p>
          <a:p>
            <a:pPr lvl="0"/>
            <a:endParaRPr lang="en-US" dirty="0"/>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3277505"/>
      </p:ext>
    </p:extLst>
  </p:cSld>
  <p:clrMap bg1="lt1" tx1="dk1" bg2="lt2" tx2="dk2" accent1="accent1" accent2="accent2" accent3="accent3" accent4="accent4" accent5="accent5" accent6="accent6" hlink="hlink" folHlink="folHlink"/>
  <p:sldLayoutIdLst>
    <p:sldLayoutId id="2147484023" r:id="rId1"/>
    <p:sldLayoutId id="2147483989" r:id="rId2"/>
    <p:sldLayoutId id="2147484026" r:id="rId3"/>
    <p:sldLayoutId id="2147484033" r:id="rId4"/>
    <p:sldLayoutId id="2147484027" r:id="rId5"/>
    <p:sldLayoutId id="2147483979" r:id="rId6"/>
    <p:sldLayoutId id="2147484084" r:id="rId7"/>
    <p:sldLayoutId id="2147484022" r:id="rId8"/>
    <p:sldLayoutId id="2147484083" r:id="rId9"/>
    <p:sldLayoutId id="2147484021"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4036" r:id="rId21"/>
    <p:sldLayoutId id="2147483975" r:id="rId22"/>
    <p:sldLayoutId id="2147483981" r:id="rId23"/>
    <p:sldLayoutId id="2147483976" r:id="rId24"/>
    <p:sldLayoutId id="2147483977" r:id="rId25"/>
    <p:sldLayoutId id="2147484024" r:id="rId26"/>
    <p:sldLayoutId id="2147483980" r:id="rId27"/>
    <p:sldLayoutId id="2147484025" r:id="rId28"/>
    <p:sldLayoutId id="2147484028" r:id="rId29"/>
    <p:sldLayoutId id="2147484029" r:id="rId30"/>
    <p:sldLayoutId id="2147484030" r:id="rId31"/>
    <p:sldLayoutId id="2147484031" r:id="rId32"/>
    <p:sldLayoutId id="2147484032" r:id="rId33"/>
    <p:sldLayoutId id="2147484034" r:id="rId34"/>
    <p:sldLayoutId id="2147484035" r:id="rId35"/>
  </p:sldLayoutIdLst>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5750" marR="0" indent="-285750" algn="l" defTabSz="914377" rtl="0" eaLnBrk="1" fontAlgn="auto" latinLnBrk="0" hangingPunct="1">
        <a:lnSpc>
          <a:spcPct val="100000"/>
        </a:lnSpc>
        <a:spcBef>
          <a:spcPts val="0"/>
        </a:spcBef>
        <a:spcAft>
          <a:spcPts val="600"/>
        </a:spcAft>
        <a:buClr>
          <a:srgbClr val="F4490C"/>
        </a:buClr>
        <a:buSzTx/>
        <a:buFont typeface="Wingdings" pitchFamily="2" charset="2"/>
        <a:buChar char="§"/>
        <a:tabLst/>
        <a:defRPr sz="2200" kern="1200" spc="60" baseline="0">
          <a:solidFill>
            <a:schemeClr val="tx2"/>
          </a:solidFill>
          <a:latin typeface="+mn-lt"/>
          <a:ea typeface="+mn-ea"/>
          <a:cs typeface="+mn-cs"/>
        </a:defRPr>
      </a:lvl1pPr>
      <a:lvl2pPr marL="685783" indent="-228594" algn="l" defTabSz="914377" rtl="0" eaLnBrk="1" latinLnBrk="0" hangingPunct="1">
        <a:lnSpc>
          <a:spcPct val="100000"/>
        </a:lnSpc>
        <a:spcBef>
          <a:spcPts val="500"/>
        </a:spcBef>
        <a:spcAft>
          <a:spcPts val="600"/>
        </a:spcAft>
        <a:buClr>
          <a:srgbClr val="F4490C"/>
        </a:buClr>
        <a:buFont typeface="Courier New" panose="02070309020205020404" pitchFamily="49" charset="0"/>
        <a:buChar char="o"/>
        <a:defRPr sz="1800" kern="1200" spc="60" baseline="0">
          <a:solidFill>
            <a:schemeClr val="tx2"/>
          </a:solidFill>
          <a:latin typeface="+mn-lt"/>
          <a:ea typeface="+mn-ea"/>
          <a:cs typeface="+mn-cs"/>
        </a:defRPr>
      </a:lvl2pPr>
      <a:lvl3pPr marL="1142971" indent="-228594" algn="l" defTabSz="914377" rtl="0" eaLnBrk="1" latinLnBrk="0" hangingPunct="1">
        <a:lnSpc>
          <a:spcPct val="100000"/>
        </a:lnSpc>
        <a:spcBef>
          <a:spcPts val="500"/>
        </a:spcBef>
        <a:spcAft>
          <a:spcPts val="600"/>
        </a:spcAft>
        <a:buClr>
          <a:srgbClr val="F4490C"/>
        </a:buClr>
        <a:buFont typeface="Arial" panose="020B0604020202020204" pitchFamily="34" charset="0"/>
        <a:buChar char="•"/>
        <a:defRPr sz="1800" kern="1200" spc="60" baseline="0">
          <a:solidFill>
            <a:schemeClr val="tx2"/>
          </a:solidFill>
          <a:latin typeface="+mn-lt"/>
          <a:ea typeface="+mn-ea"/>
          <a:cs typeface="+mn-cs"/>
        </a:defRPr>
      </a:lvl3pPr>
      <a:lvl4pPr marL="1600160" indent="-228594" algn="l" defTabSz="914377" rtl="0" eaLnBrk="1" latinLnBrk="0" hangingPunct="1">
        <a:lnSpc>
          <a:spcPct val="100000"/>
        </a:lnSpc>
        <a:spcBef>
          <a:spcPts val="500"/>
        </a:spcBef>
        <a:spcAft>
          <a:spcPts val="600"/>
        </a:spcAft>
        <a:buClr>
          <a:srgbClr val="F4490C"/>
        </a:buClr>
        <a:buFont typeface="Wingdings" pitchFamily="2" charset="2"/>
        <a:buChar char="ü"/>
        <a:defRPr sz="1800" kern="1200" spc="60" baseline="0">
          <a:solidFill>
            <a:schemeClr val="tx2"/>
          </a:solidFill>
          <a:latin typeface="+mn-lt"/>
          <a:ea typeface="+mn-ea"/>
          <a:cs typeface="+mn-cs"/>
        </a:defRPr>
      </a:lvl4pPr>
      <a:lvl5pPr marL="2057349" indent="-228594" algn="l" defTabSz="914377" rtl="0" eaLnBrk="1" latinLnBrk="0" hangingPunct="1">
        <a:lnSpc>
          <a:spcPct val="100000"/>
        </a:lnSpc>
        <a:spcBef>
          <a:spcPts val="500"/>
        </a:spcBef>
        <a:spcAft>
          <a:spcPts val="600"/>
        </a:spcAft>
        <a:buClr>
          <a:srgbClr val="F4490C"/>
        </a:buClr>
        <a:buFont typeface="Wingdings" pitchFamily="2" charset="2"/>
        <a:buChar char="Ø"/>
        <a:defRPr sz="1800" kern="1200" spc="6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44">
          <p15:clr>
            <a:srgbClr val="F26B43"/>
          </p15:clr>
        </p15:guide>
        <p15:guide id="3" pos="7536">
          <p15:clr>
            <a:srgbClr val="F26B43"/>
          </p15:clr>
        </p15:guide>
        <p15:guide id="4" orient="horz" pos="192">
          <p15:clr>
            <a:srgbClr val="5ACBF0"/>
          </p15:clr>
        </p15:guide>
        <p15:guide id="5" orient="horz" pos="3888">
          <p15:clr>
            <a:srgbClr val="5ACBF0"/>
          </p15:clr>
        </p15:guide>
        <p15:guide id="10" pos="3840">
          <p15:clr>
            <a:srgbClr val="F26B43"/>
          </p15:clr>
        </p15:guide>
        <p15:guide id="11" orient="horz" pos="720">
          <p15:clr>
            <a:srgbClr val="F26B43"/>
          </p15:clr>
        </p15:guide>
        <p15:guide id="12" orient="horz" pos="2160">
          <p15:clr>
            <a:srgbClr val="F26B43"/>
          </p15:clr>
        </p15:guide>
        <p15:guide id="13" pos="288">
          <p15:clr>
            <a:srgbClr val="5ACBF0"/>
          </p15:clr>
        </p15:guide>
        <p15:guide id="14" pos="600">
          <p15:clr>
            <a:srgbClr val="A4A3A4"/>
          </p15:clr>
        </p15:guide>
        <p15:guide id="15" pos="408">
          <p15:clr>
            <a:srgbClr val="9FCC3B"/>
          </p15:clr>
        </p15:guide>
        <p15:guide id="16" pos="7296">
          <p15:clr>
            <a:srgbClr val="5ACBF0"/>
          </p15:clr>
        </p15:guide>
        <p15:guide id="17" pos="6864">
          <p15:clr>
            <a:srgbClr val="F26B43"/>
          </p15:clr>
        </p15:guide>
        <p15:guide id="18" orient="horz" pos="3408">
          <p15:clr>
            <a:srgbClr val="F26B43"/>
          </p15:clr>
        </p15:guide>
        <p15:guide id="19" pos="3648">
          <p15:clr>
            <a:srgbClr val="F26B43"/>
          </p15:clr>
        </p15:guide>
        <p15:guide id="20" pos="715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9B4CDA-B764-B04F-BFA8-97E0793CEAEF}"/>
              </a:ext>
            </a:extLst>
          </p:cNvPr>
          <p:cNvSpPr/>
          <p:nvPr userDrawn="1"/>
        </p:nvSpPr>
        <p:spPr>
          <a:xfrm>
            <a:off x="1" y="6772010"/>
            <a:ext cx="6095999" cy="85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5" name="Text Placeholder 4">
            <a:extLst>
              <a:ext uri="{FF2B5EF4-FFF2-40B4-BE49-F238E27FC236}">
                <a16:creationId xmlns:a16="http://schemas.microsoft.com/office/drawing/2014/main" id="{8D167A01-9B14-CE4D-9F42-5A97074F9F19}"/>
              </a:ext>
            </a:extLst>
          </p:cNvPr>
          <p:cNvSpPr>
            <a:spLocks noGrp="1"/>
          </p:cNvSpPr>
          <p:nvPr>
            <p:ph type="body" idx="1"/>
          </p:nvPr>
        </p:nvSpPr>
        <p:spPr>
          <a:xfrm>
            <a:off x="457199" y="392478"/>
            <a:ext cx="11331733" cy="6064078"/>
          </a:xfrm>
          <a:prstGeom prst="rect">
            <a:avLst/>
          </a:prstGeom>
        </p:spPr>
        <p:txBody>
          <a:bodyPr vert="horz" lIns="0" tIns="0" rIns="0" bIns="0" rtlCol="0">
            <a:normAutofit/>
          </a:bodyPr>
          <a:lstStyle/>
          <a:p>
            <a:pPr marL="0" marR="0" lvl="0" indent="0" algn="l" defTabSz="914377" rtl="0" eaLnBrk="1" fontAlgn="auto" latinLnBrk="0" hangingPunct="1">
              <a:lnSpc>
                <a:spcPct val="90000"/>
              </a:lnSpc>
              <a:spcBef>
                <a:spcPts val="0"/>
              </a:spcBef>
              <a:spcAft>
                <a:spcPts val="400"/>
              </a:spcAft>
              <a:buClr>
                <a:srgbClr val="F4490C"/>
              </a:buClr>
              <a:buSzTx/>
              <a:buFont typeface="Wingdings" pitchFamily="2" charset="2"/>
              <a:buNone/>
              <a:tabLst/>
              <a:defRPr/>
            </a:pPr>
            <a:r>
              <a:rPr lang="en-US" dirty="0"/>
              <a:t>Edit body copy here. Arial color gray. Suggested font size 22.</a:t>
            </a:r>
          </a:p>
          <a:p>
            <a:pPr lvl="0"/>
            <a:endParaRPr lang="en-US" dirty="0"/>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31441"/>
      </p:ext>
    </p:extLst>
  </p:cSld>
  <p:clrMap bg1="lt1" tx1="dk1" bg2="lt2" tx2="dk2" accent1="accent1" accent2="accent2" accent3="accent3" accent4="accent4" accent5="accent5" accent6="accent6" hlink="hlink" folHlink="folHlink"/>
  <p:sldLayoutIdLst>
    <p:sldLayoutId id="2147484051" r:id="rId1"/>
    <p:sldLayoutId id="2147484050" r:id="rId2"/>
    <p:sldLayoutId id="2147484052" r:id="rId3"/>
    <p:sldLayoutId id="2147484054" r:id="rId4"/>
    <p:sldLayoutId id="2147484055" r:id="rId5"/>
    <p:sldLayoutId id="214748408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 id="2147484068" r:id="rId19"/>
    <p:sldLayoutId id="2147484069" r:id="rId20"/>
    <p:sldLayoutId id="2147484070" r:id="rId21"/>
    <p:sldLayoutId id="2147484071" r:id="rId22"/>
    <p:sldLayoutId id="2147484072" r:id="rId23"/>
    <p:sldLayoutId id="2147484073" r:id="rId24"/>
    <p:sldLayoutId id="2147484074" r:id="rId25"/>
    <p:sldLayoutId id="2147484075" r:id="rId26"/>
    <p:sldLayoutId id="2147484076" r:id="rId27"/>
    <p:sldLayoutId id="2147484077" r:id="rId28"/>
    <p:sldLayoutId id="2147484078" r:id="rId29"/>
    <p:sldLayoutId id="2147484079" r:id="rId30"/>
    <p:sldLayoutId id="2147484080" r:id="rId31"/>
    <p:sldLayoutId id="2147484081" r:id="rId32"/>
    <p:sldLayoutId id="2147484082" r:id="rId33"/>
  </p:sldLayoutIdLst>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5750" marR="0" indent="-285750" algn="l" defTabSz="914377" rtl="0" eaLnBrk="1" fontAlgn="auto" latinLnBrk="0" hangingPunct="1">
        <a:lnSpc>
          <a:spcPct val="100000"/>
        </a:lnSpc>
        <a:spcBef>
          <a:spcPts val="0"/>
        </a:spcBef>
        <a:spcAft>
          <a:spcPts val="600"/>
        </a:spcAft>
        <a:buClr>
          <a:srgbClr val="F4490C"/>
        </a:buClr>
        <a:buSzTx/>
        <a:buFont typeface="Wingdings" pitchFamily="2" charset="2"/>
        <a:buChar char="§"/>
        <a:tabLst/>
        <a:defRPr sz="2200" kern="1200" spc="60" baseline="0">
          <a:solidFill>
            <a:schemeClr val="tx2"/>
          </a:solidFill>
          <a:latin typeface="+mn-lt"/>
          <a:ea typeface="+mn-ea"/>
          <a:cs typeface="+mn-cs"/>
        </a:defRPr>
      </a:lvl1pPr>
      <a:lvl2pPr marL="685783" indent="-228594" algn="l" defTabSz="914377" rtl="0" eaLnBrk="1" latinLnBrk="0" hangingPunct="1">
        <a:lnSpc>
          <a:spcPct val="100000"/>
        </a:lnSpc>
        <a:spcBef>
          <a:spcPts val="500"/>
        </a:spcBef>
        <a:spcAft>
          <a:spcPts val="600"/>
        </a:spcAft>
        <a:buClr>
          <a:srgbClr val="F4490C"/>
        </a:buClr>
        <a:buFont typeface="Courier New" panose="02070309020205020404" pitchFamily="49" charset="0"/>
        <a:buChar char="o"/>
        <a:defRPr sz="1800" kern="1200" spc="60" baseline="0">
          <a:solidFill>
            <a:schemeClr val="tx2"/>
          </a:solidFill>
          <a:latin typeface="+mn-lt"/>
          <a:ea typeface="+mn-ea"/>
          <a:cs typeface="+mn-cs"/>
        </a:defRPr>
      </a:lvl2pPr>
      <a:lvl3pPr marL="1142971" indent="-228594" algn="l" defTabSz="914377" rtl="0" eaLnBrk="1" latinLnBrk="0" hangingPunct="1">
        <a:lnSpc>
          <a:spcPct val="100000"/>
        </a:lnSpc>
        <a:spcBef>
          <a:spcPts val="500"/>
        </a:spcBef>
        <a:spcAft>
          <a:spcPts val="600"/>
        </a:spcAft>
        <a:buClr>
          <a:srgbClr val="F4490C"/>
        </a:buClr>
        <a:buFont typeface="Arial" panose="020B0604020202020204" pitchFamily="34" charset="0"/>
        <a:buChar char="•"/>
        <a:defRPr sz="1800" kern="1200" spc="60" baseline="0">
          <a:solidFill>
            <a:schemeClr val="tx2"/>
          </a:solidFill>
          <a:latin typeface="+mn-lt"/>
          <a:ea typeface="+mn-ea"/>
          <a:cs typeface="+mn-cs"/>
        </a:defRPr>
      </a:lvl3pPr>
      <a:lvl4pPr marL="1600160" indent="-228594" algn="l" defTabSz="914377" rtl="0" eaLnBrk="1" latinLnBrk="0" hangingPunct="1">
        <a:lnSpc>
          <a:spcPct val="100000"/>
        </a:lnSpc>
        <a:spcBef>
          <a:spcPts val="500"/>
        </a:spcBef>
        <a:spcAft>
          <a:spcPts val="600"/>
        </a:spcAft>
        <a:buClr>
          <a:srgbClr val="F4490C"/>
        </a:buClr>
        <a:buFont typeface="Wingdings" pitchFamily="2" charset="2"/>
        <a:buChar char="ü"/>
        <a:defRPr sz="1800" kern="1200" spc="60" baseline="0">
          <a:solidFill>
            <a:schemeClr val="tx2"/>
          </a:solidFill>
          <a:latin typeface="+mn-lt"/>
          <a:ea typeface="+mn-ea"/>
          <a:cs typeface="+mn-cs"/>
        </a:defRPr>
      </a:lvl4pPr>
      <a:lvl5pPr marL="2057349" indent="-228594" algn="l" defTabSz="914377" rtl="0" eaLnBrk="1" latinLnBrk="0" hangingPunct="1">
        <a:lnSpc>
          <a:spcPct val="100000"/>
        </a:lnSpc>
        <a:spcBef>
          <a:spcPts val="500"/>
        </a:spcBef>
        <a:spcAft>
          <a:spcPts val="600"/>
        </a:spcAft>
        <a:buClr>
          <a:srgbClr val="F4490C"/>
        </a:buClr>
        <a:buFont typeface="Wingdings" pitchFamily="2" charset="2"/>
        <a:buChar char="Ø"/>
        <a:defRPr sz="1800" kern="1200" spc="6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44">
          <p15:clr>
            <a:srgbClr val="F26B43"/>
          </p15:clr>
        </p15:guide>
        <p15:guide id="3" pos="7536">
          <p15:clr>
            <a:srgbClr val="F26B43"/>
          </p15:clr>
        </p15:guide>
        <p15:guide id="4" orient="horz" pos="192">
          <p15:clr>
            <a:srgbClr val="5ACBF0"/>
          </p15:clr>
        </p15:guide>
        <p15:guide id="5" orient="horz" pos="3888">
          <p15:clr>
            <a:srgbClr val="5ACBF0"/>
          </p15:clr>
        </p15:guide>
        <p15:guide id="10" pos="3840">
          <p15:clr>
            <a:srgbClr val="F26B43"/>
          </p15:clr>
        </p15:guide>
        <p15:guide id="11" orient="horz" pos="720">
          <p15:clr>
            <a:srgbClr val="F26B43"/>
          </p15:clr>
        </p15:guide>
        <p15:guide id="12" orient="horz" pos="2160">
          <p15:clr>
            <a:srgbClr val="F26B43"/>
          </p15:clr>
        </p15:guide>
        <p15:guide id="13" pos="288">
          <p15:clr>
            <a:srgbClr val="5ACBF0"/>
          </p15:clr>
        </p15:guide>
        <p15:guide id="14" pos="600">
          <p15:clr>
            <a:srgbClr val="A4A3A4"/>
          </p15:clr>
        </p15:guide>
        <p15:guide id="15" pos="408">
          <p15:clr>
            <a:srgbClr val="9FCC3B"/>
          </p15:clr>
        </p15:guide>
        <p15:guide id="16" pos="7296">
          <p15:clr>
            <a:srgbClr val="5ACBF0"/>
          </p15:clr>
        </p15:guide>
        <p15:guide id="17" pos="6864">
          <p15:clr>
            <a:srgbClr val="F26B43"/>
          </p15:clr>
        </p15:guide>
        <p15:guide id="18" orient="horz" pos="3408">
          <p15:clr>
            <a:srgbClr val="F26B43"/>
          </p15:clr>
        </p15:guide>
        <p15:guide id="19" pos="3648">
          <p15:clr>
            <a:srgbClr val="F26B43"/>
          </p15:clr>
        </p15:guide>
        <p15:guide id="20" pos="715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7">
            <a:extLst>
              <a:ext uri="{FF2B5EF4-FFF2-40B4-BE49-F238E27FC236}">
                <a16:creationId xmlns:a16="http://schemas.microsoft.com/office/drawing/2014/main" id="{ED9B5548-7C97-4343-ACA8-B92FFF34D5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453" t="53789" b="19136"/>
          <a:stretch/>
        </p:blipFill>
        <p:spPr>
          <a:xfrm flipH="1">
            <a:off x="0" y="1143000"/>
            <a:ext cx="12192000" cy="5715000"/>
          </a:xfrm>
          <a:prstGeom prst="rect">
            <a:avLst/>
          </a:prstGeom>
          <a:solidFill>
            <a:srgbClr val="9B9EA0"/>
          </a:solidFill>
        </p:spPr>
      </p:pic>
      <p:sp>
        <p:nvSpPr>
          <p:cNvPr id="12" name="Text Placeholder 11">
            <a:extLst>
              <a:ext uri="{FF2B5EF4-FFF2-40B4-BE49-F238E27FC236}">
                <a16:creationId xmlns:a16="http://schemas.microsoft.com/office/drawing/2014/main" id="{04BBE597-C2C5-A04D-8DD5-CF30A33D0525}"/>
              </a:ext>
            </a:extLst>
          </p:cNvPr>
          <p:cNvSpPr>
            <a:spLocks noGrp="1"/>
          </p:cNvSpPr>
          <p:nvPr>
            <p:ph type="body" sz="quarter" idx="16"/>
          </p:nvPr>
        </p:nvSpPr>
        <p:spPr/>
        <p:txBody>
          <a:bodyPr/>
          <a:lstStyle/>
          <a:p>
            <a:pPr lvl="0">
              <a:defRPr/>
            </a:pPr>
            <a:r>
              <a:rPr lang="en-US" dirty="0"/>
              <a:t>How to Search for a Policy </a:t>
            </a:r>
            <a:r>
              <a:rPr lang="en-US"/>
              <a:t>in Medworxx</a:t>
            </a:r>
            <a:endParaRPr lang="en-US" dirty="0"/>
          </a:p>
          <a:p>
            <a:pPr lvl="0">
              <a:defRPr/>
            </a:pPr>
            <a:r>
              <a:rPr lang="en-US" sz="2400" dirty="0"/>
              <a:t>PDMS 5</a:t>
            </a:r>
          </a:p>
        </p:txBody>
      </p:sp>
      <p:sp>
        <p:nvSpPr>
          <p:cNvPr id="10" name="Rectangle 9">
            <a:extLst>
              <a:ext uri="{FF2B5EF4-FFF2-40B4-BE49-F238E27FC236}">
                <a16:creationId xmlns:a16="http://schemas.microsoft.com/office/drawing/2014/main" id="{26595C14-8E33-7047-A83E-4DE40490BF2B}"/>
              </a:ext>
            </a:extLst>
          </p:cNvPr>
          <p:cNvSpPr/>
          <p:nvPr/>
        </p:nvSpPr>
        <p:spPr>
          <a:xfrm>
            <a:off x="457780" y="5803901"/>
            <a:ext cx="7619420" cy="63499"/>
          </a:xfrm>
          <a:prstGeom prst="rect">
            <a:avLst/>
          </a:prstGeom>
          <a:solidFill>
            <a:srgbClr val="F44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8" name="Picture 7">
            <a:extLst>
              <a:ext uri="{FF2B5EF4-FFF2-40B4-BE49-F238E27FC236}">
                <a16:creationId xmlns:a16="http://schemas.microsoft.com/office/drawing/2014/main" id="{1F921252-A941-5B4F-95B2-EDC5FBFC6ACA}"/>
              </a:ext>
            </a:extLst>
          </p:cNvPr>
          <p:cNvPicPr>
            <a:picLocks noChangeAspect="1"/>
          </p:cNvPicPr>
          <p:nvPr/>
        </p:nvPicPr>
        <p:blipFill>
          <a:blip r:embed="rId3"/>
          <a:stretch>
            <a:fillRect/>
          </a:stretch>
        </p:blipFill>
        <p:spPr>
          <a:xfrm>
            <a:off x="947493" y="1978990"/>
            <a:ext cx="356616" cy="356616"/>
          </a:xfrm>
          <a:prstGeom prst="rect">
            <a:avLst/>
          </a:prstGeom>
        </p:spPr>
      </p:pic>
      <p:pic>
        <p:nvPicPr>
          <p:cNvPr id="2" name="Picture 1">
            <a:extLst>
              <a:ext uri="{FF2B5EF4-FFF2-40B4-BE49-F238E27FC236}">
                <a16:creationId xmlns:a16="http://schemas.microsoft.com/office/drawing/2014/main" id="{2D578CCE-AB4E-4225-880A-1DBDDFB3D443}"/>
              </a:ext>
            </a:extLst>
          </p:cNvPr>
          <p:cNvPicPr>
            <a:picLocks noChangeAspect="1"/>
          </p:cNvPicPr>
          <p:nvPr/>
        </p:nvPicPr>
        <p:blipFill>
          <a:blip r:embed="rId4"/>
          <a:stretch>
            <a:fillRect/>
          </a:stretch>
        </p:blipFill>
        <p:spPr>
          <a:xfrm>
            <a:off x="947493" y="782051"/>
            <a:ext cx="4121218" cy="867625"/>
          </a:xfrm>
          <a:prstGeom prst="rect">
            <a:avLst/>
          </a:prstGeom>
        </p:spPr>
      </p:pic>
    </p:spTree>
    <p:extLst>
      <p:ext uri="{BB962C8B-B14F-4D97-AF65-F5344CB8AC3E}">
        <p14:creationId xmlns:p14="http://schemas.microsoft.com/office/powerpoint/2010/main" val="332536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4250-FE02-4414-8D83-A07F9482BFA0}"/>
              </a:ext>
            </a:extLst>
          </p:cNvPr>
          <p:cNvSpPr>
            <a:spLocks noGrp="1"/>
          </p:cNvSpPr>
          <p:nvPr>
            <p:ph type="title"/>
          </p:nvPr>
        </p:nvSpPr>
        <p:spPr/>
        <p:txBody>
          <a:bodyPr/>
          <a:lstStyle/>
          <a:p>
            <a:r>
              <a:rPr lang="en-US" dirty="0"/>
              <a:t>How to Search</a:t>
            </a:r>
          </a:p>
        </p:txBody>
      </p:sp>
      <p:sp>
        <p:nvSpPr>
          <p:cNvPr id="5" name="Text Placeholder 4">
            <a:extLst>
              <a:ext uri="{FF2B5EF4-FFF2-40B4-BE49-F238E27FC236}">
                <a16:creationId xmlns:a16="http://schemas.microsoft.com/office/drawing/2014/main" id="{5F8381F8-6471-45FF-A66F-B328B31EC161}"/>
              </a:ext>
            </a:extLst>
          </p:cNvPr>
          <p:cNvSpPr>
            <a:spLocks noGrp="1"/>
          </p:cNvSpPr>
          <p:nvPr>
            <p:ph type="body" sz="quarter" idx="13"/>
          </p:nvPr>
        </p:nvSpPr>
        <p:spPr/>
        <p:txBody>
          <a:bodyPr/>
          <a:lstStyle/>
          <a:p>
            <a:r>
              <a:rPr lang="en-US" dirty="0"/>
              <a:t>Hover over Search </a:t>
            </a:r>
          </a:p>
        </p:txBody>
      </p:sp>
      <p:sp>
        <p:nvSpPr>
          <p:cNvPr id="6" name="Text Placeholder 5">
            <a:extLst>
              <a:ext uri="{FF2B5EF4-FFF2-40B4-BE49-F238E27FC236}">
                <a16:creationId xmlns:a16="http://schemas.microsoft.com/office/drawing/2014/main" id="{C785C01D-AD2F-4455-8B1C-27D0D4929A4A}"/>
              </a:ext>
            </a:extLst>
          </p:cNvPr>
          <p:cNvSpPr>
            <a:spLocks noGrp="1"/>
          </p:cNvSpPr>
          <p:nvPr>
            <p:ph type="body" sz="quarter" idx="14"/>
          </p:nvPr>
        </p:nvSpPr>
        <p:spPr/>
        <p:txBody>
          <a:bodyPr>
            <a:normAutofit/>
          </a:bodyPr>
          <a:lstStyle/>
          <a:p>
            <a:r>
              <a:rPr lang="en-US" dirty="0"/>
              <a:t>Click on Policy and Procedure</a:t>
            </a:r>
          </a:p>
        </p:txBody>
      </p:sp>
      <p:pic>
        <p:nvPicPr>
          <p:cNvPr id="38" name="Content Placeholder 37">
            <a:extLst>
              <a:ext uri="{FF2B5EF4-FFF2-40B4-BE49-F238E27FC236}">
                <a16:creationId xmlns:a16="http://schemas.microsoft.com/office/drawing/2014/main" id="{B9F67391-5D33-4A53-B663-9ED00C9A1E99}"/>
              </a:ext>
            </a:extLst>
          </p:cNvPr>
          <p:cNvPicPr>
            <a:picLocks noGrp="1" noChangeAspect="1"/>
          </p:cNvPicPr>
          <p:nvPr>
            <p:ph sz="quarter" idx="10"/>
          </p:nvPr>
        </p:nvPicPr>
        <p:blipFill>
          <a:blip r:embed="rId2"/>
          <a:stretch>
            <a:fillRect/>
          </a:stretch>
        </p:blipFill>
        <p:spPr>
          <a:xfrm>
            <a:off x="1011170" y="2301259"/>
            <a:ext cx="4266400" cy="3616468"/>
          </a:xfrm>
        </p:spPr>
      </p:pic>
      <p:sp>
        <p:nvSpPr>
          <p:cNvPr id="39" name="Rectangle 38">
            <a:extLst>
              <a:ext uri="{FF2B5EF4-FFF2-40B4-BE49-F238E27FC236}">
                <a16:creationId xmlns:a16="http://schemas.microsoft.com/office/drawing/2014/main" id="{E277A32A-21DB-42BD-9366-4862A94306F2}"/>
              </a:ext>
            </a:extLst>
          </p:cNvPr>
          <p:cNvSpPr/>
          <p:nvPr/>
        </p:nvSpPr>
        <p:spPr>
          <a:xfrm>
            <a:off x="9646356" y="3945467"/>
            <a:ext cx="903111" cy="2709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Content Placeholder 43">
            <a:extLst>
              <a:ext uri="{FF2B5EF4-FFF2-40B4-BE49-F238E27FC236}">
                <a16:creationId xmlns:a16="http://schemas.microsoft.com/office/drawing/2014/main" id="{97EF02CE-4508-4547-B306-FBA007E65D31}"/>
              </a:ext>
            </a:extLst>
          </p:cNvPr>
          <p:cNvPicPr>
            <a:picLocks noGrp="1" noChangeAspect="1"/>
          </p:cNvPicPr>
          <p:nvPr>
            <p:ph sz="quarter" idx="11"/>
          </p:nvPr>
        </p:nvPicPr>
        <p:blipFill>
          <a:blip r:embed="rId3"/>
          <a:stretch>
            <a:fillRect/>
          </a:stretch>
        </p:blipFill>
        <p:spPr>
          <a:xfrm>
            <a:off x="7323691" y="2844604"/>
            <a:ext cx="4157109" cy="3387699"/>
          </a:xfrm>
        </p:spPr>
      </p:pic>
      <p:sp>
        <p:nvSpPr>
          <p:cNvPr id="42" name="Rectangle 41">
            <a:extLst>
              <a:ext uri="{FF2B5EF4-FFF2-40B4-BE49-F238E27FC236}">
                <a16:creationId xmlns:a16="http://schemas.microsoft.com/office/drawing/2014/main" id="{21B04CE0-D236-4B81-8277-6F5CF942DD45}"/>
              </a:ext>
            </a:extLst>
          </p:cNvPr>
          <p:cNvSpPr/>
          <p:nvPr/>
        </p:nvSpPr>
        <p:spPr>
          <a:xfrm>
            <a:off x="1377244" y="2655276"/>
            <a:ext cx="428978" cy="21210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2AADC1E-1802-4260-8F4E-7FF9F7201D62}"/>
              </a:ext>
            </a:extLst>
          </p:cNvPr>
          <p:cNvSpPr/>
          <p:nvPr/>
        </p:nvSpPr>
        <p:spPr>
          <a:xfrm>
            <a:off x="7766304" y="3035808"/>
            <a:ext cx="1182624" cy="14630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562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4250-FE02-4414-8D83-A07F9482BFA0}"/>
              </a:ext>
            </a:extLst>
          </p:cNvPr>
          <p:cNvSpPr>
            <a:spLocks noGrp="1"/>
          </p:cNvSpPr>
          <p:nvPr>
            <p:ph type="title"/>
          </p:nvPr>
        </p:nvSpPr>
        <p:spPr/>
        <p:txBody>
          <a:bodyPr/>
          <a:lstStyle/>
          <a:p>
            <a:r>
              <a:rPr lang="en-US" dirty="0"/>
              <a:t>How to Search</a:t>
            </a:r>
          </a:p>
        </p:txBody>
      </p:sp>
      <p:sp>
        <p:nvSpPr>
          <p:cNvPr id="5" name="Text Placeholder 4">
            <a:extLst>
              <a:ext uri="{FF2B5EF4-FFF2-40B4-BE49-F238E27FC236}">
                <a16:creationId xmlns:a16="http://schemas.microsoft.com/office/drawing/2014/main" id="{5F8381F8-6471-45FF-A66F-B328B31EC161}"/>
              </a:ext>
            </a:extLst>
          </p:cNvPr>
          <p:cNvSpPr>
            <a:spLocks noGrp="1"/>
          </p:cNvSpPr>
          <p:nvPr>
            <p:ph type="body" sz="quarter" idx="13"/>
          </p:nvPr>
        </p:nvSpPr>
        <p:spPr/>
        <p:txBody>
          <a:bodyPr/>
          <a:lstStyle/>
          <a:p>
            <a:r>
              <a:rPr lang="en-US" dirty="0"/>
              <a:t>Click on Relevancy</a:t>
            </a:r>
          </a:p>
        </p:txBody>
      </p:sp>
      <p:sp>
        <p:nvSpPr>
          <p:cNvPr id="6" name="Text Placeholder 5">
            <a:extLst>
              <a:ext uri="{FF2B5EF4-FFF2-40B4-BE49-F238E27FC236}">
                <a16:creationId xmlns:a16="http://schemas.microsoft.com/office/drawing/2014/main" id="{C785C01D-AD2F-4455-8B1C-27D0D4929A4A}"/>
              </a:ext>
            </a:extLst>
          </p:cNvPr>
          <p:cNvSpPr>
            <a:spLocks noGrp="1"/>
          </p:cNvSpPr>
          <p:nvPr>
            <p:ph type="body" sz="quarter" idx="14"/>
          </p:nvPr>
        </p:nvSpPr>
        <p:spPr/>
        <p:txBody>
          <a:bodyPr>
            <a:normAutofit/>
          </a:bodyPr>
          <a:lstStyle/>
          <a:p>
            <a:r>
              <a:rPr lang="en-US" dirty="0"/>
              <a:t>Click in Keywords box</a:t>
            </a:r>
          </a:p>
        </p:txBody>
      </p:sp>
      <p:sp>
        <p:nvSpPr>
          <p:cNvPr id="7" name="Text Placeholder 6">
            <a:extLst>
              <a:ext uri="{FF2B5EF4-FFF2-40B4-BE49-F238E27FC236}">
                <a16:creationId xmlns:a16="http://schemas.microsoft.com/office/drawing/2014/main" id="{287771E1-0C79-4F6F-B0B4-61165A81C345}"/>
              </a:ext>
            </a:extLst>
          </p:cNvPr>
          <p:cNvSpPr>
            <a:spLocks noGrp="1"/>
          </p:cNvSpPr>
          <p:nvPr>
            <p:ph type="body" sz="quarter" idx="15"/>
          </p:nvPr>
        </p:nvSpPr>
        <p:spPr/>
        <p:txBody>
          <a:bodyPr/>
          <a:lstStyle/>
          <a:p>
            <a:r>
              <a:rPr lang="en-US" dirty="0"/>
              <a:t>Search will be listed Alphabetically unless Relevancy is selected.</a:t>
            </a:r>
          </a:p>
        </p:txBody>
      </p:sp>
      <p:sp>
        <p:nvSpPr>
          <p:cNvPr id="8" name="Text Placeholder 7">
            <a:extLst>
              <a:ext uri="{FF2B5EF4-FFF2-40B4-BE49-F238E27FC236}">
                <a16:creationId xmlns:a16="http://schemas.microsoft.com/office/drawing/2014/main" id="{C6003550-A783-492B-AFFA-153C86E75F33}"/>
              </a:ext>
            </a:extLst>
          </p:cNvPr>
          <p:cNvSpPr>
            <a:spLocks noGrp="1"/>
          </p:cNvSpPr>
          <p:nvPr>
            <p:ph type="body" sz="quarter" idx="16"/>
          </p:nvPr>
        </p:nvSpPr>
        <p:spPr/>
        <p:txBody>
          <a:bodyPr/>
          <a:lstStyle/>
          <a:p>
            <a:r>
              <a:rPr lang="en-US" dirty="0"/>
              <a:t>Type in one or more keywords or one or more words from the policy name in the Keywords Box (i.e. blood as per below) and click Search</a:t>
            </a:r>
          </a:p>
        </p:txBody>
      </p:sp>
      <p:sp>
        <p:nvSpPr>
          <p:cNvPr id="3" name="Rectangle 2">
            <a:extLst>
              <a:ext uri="{FF2B5EF4-FFF2-40B4-BE49-F238E27FC236}">
                <a16:creationId xmlns:a16="http://schemas.microsoft.com/office/drawing/2014/main" id="{FD8957DB-5B80-4E0A-BB7A-2CDD32607EB0}"/>
              </a:ext>
            </a:extLst>
          </p:cNvPr>
          <p:cNvSpPr/>
          <p:nvPr/>
        </p:nvSpPr>
        <p:spPr>
          <a:xfrm>
            <a:off x="3172178" y="4143022"/>
            <a:ext cx="756355" cy="2257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a:extLst>
              <a:ext uri="{FF2B5EF4-FFF2-40B4-BE49-F238E27FC236}">
                <a16:creationId xmlns:a16="http://schemas.microsoft.com/office/drawing/2014/main" id="{11AF69A8-FF57-4177-84FC-796774C3FE46}"/>
              </a:ext>
            </a:extLst>
          </p:cNvPr>
          <p:cNvPicPr>
            <a:picLocks noGrp="1" noChangeAspect="1"/>
          </p:cNvPicPr>
          <p:nvPr>
            <p:ph sz="quarter" idx="11"/>
          </p:nvPr>
        </p:nvPicPr>
        <p:blipFill>
          <a:blip r:embed="rId2"/>
          <a:stretch>
            <a:fillRect/>
          </a:stretch>
        </p:blipFill>
        <p:spPr>
          <a:xfrm>
            <a:off x="6915425" y="2459759"/>
            <a:ext cx="4077078" cy="3592303"/>
          </a:xfrm>
        </p:spPr>
      </p:pic>
      <p:pic>
        <p:nvPicPr>
          <p:cNvPr id="16" name="Content Placeholder 26">
            <a:extLst>
              <a:ext uri="{FF2B5EF4-FFF2-40B4-BE49-F238E27FC236}">
                <a16:creationId xmlns:a16="http://schemas.microsoft.com/office/drawing/2014/main" id="{B63734C6-5D6B-40BC-B6D9-933BDABB5B99}"/>
              </a:ext>
            </a:extLst>
          </p:cNvPr>
          <p:cNvPicPr>
            <a:picLocks noGrp="1" noChangeAspect="1"/>
          </p:cNvPicPr>
          <p:nvPr>
            <p:ph sz="quarter" idx="10"/>
          </p:nvPr>
        </p:nvPicPr>
        <p:blipFill>
          <a:blip r:embed="rId3"/>
          <a:stretch>
            <a:fillRect/>
          </a:stretch>
        </p:blipFill>
        <p:spPr>
          <a:xfrm>
            <a:off x="974426" y="2334554"/>
            <a:ext cx="3879796" cy="3192238"/>
          </a:xfrm>
        </p:spPr>
      </p:pic>
      <p:sp>
        <p:nvSpPr>
          <p:cNvPr id="13" name="Rectangle 12">
            <a:extLst>
              <a:ext uri="{FF2B5EF4-FFF2-40B4-BE49-F238E27FC236}">
                <a16:creationId xmlns:a16="http://schemas.microsoft.com/office/drawing/2014/main" id="{9F863C61-1633-46D0-A60F-0F122E339D0D}"/>
              </a:ext>
            </a:extLst>
          </p:cNvPr>
          <p:cNvSpPr/>
          <p:nvPr/>
        </p:nvSpPr>
        <p:spPr>
          <a:xfrm>
            <a:off x="3172178" y="3793067"/>
            <a:ext cx="1009678" cy="22577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39E932-23CD-4751-830D-AB70D4CC0920}"/>
              </a:ext>
            </a:extLst>
          </p:cNvPr>
          <p:cNvSpPr/>
          <p:nvPr/>
        </p:nvSpPr>
        <p:spPr>
          <a:xfrm>
            <a:off x="8095488" y="3930673"/>
            <a:ext cx="560832" cy="21234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15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A228-32D5-4BA5-BFE6-E70ABDEE831C}"/>
              </a:ext>
            </a:extLst>
          </p:cNvPr>
          <p:cNvSpPr>
            <a:spLocks noGrp="1"/>
          </p:cNvSpPr>
          <p:nvPr>
            <p:ph type="title"/>
          </p:nvPr>
        </p:nvSpPr>
        <p:spPr/>
        <p:txBody>
          <a:bodyPr/>
          <a:lstStyle/>
          <a:p>
            <a:r>
              <a:rPr lang="en-US" dirty="0"/>
              <a:t>How to Search</a:t>
            </a:r>
          </a:p>
        </p:txBody>
      </p:sp>
      <p:pic>
        <p:nvPicPr>
          <p:cNvPr id="10" name="Content Placeholder 9">
            <a:extLst>
              <a:ext uri="{FF2B5EF4-FFF2-40B4-BE49-F238E27FC236}">
                <a16:creationId xmlns:a16="http://schemas.microsoft.com/office/drawing/2014/main" id="{4277D24E-D7AD-4A9E-9300-C5A0EC5F03DB}"/>
              </a:ext>
            </a:extLst>
          </p:cNvPr>
          <p:cNvPicPr>
            <a:picLocks noGrp="1" noChangeAspect="1"/>
          </p:cNvPicPr>
          <p:nvPr>
            <p:ph sz="quarter" idx="10"/>
          </p:nvPr>
        </p:nvPicPr>
        <p:blipFill>
          <a:blip r:embed="rId2"/>
          <a:stretch>
            <a:fillRect/>
          </a:stretch>
        </p:blipFill>
        <p:spPr>
          <a:xfrm>
            <a:off x="1453284" y="2084832"/>
            <a:ext cx="4297885" cy="4047744"/>
          </a:xfrm>
        </p:spPr>
      </p:pic>
      <p:pic>
        <p:nvPicPr>
          <p:cNvPr id="13" name="Content Placeholder 12">
            <a:extLst>
              <a:ext uri="{FF2B5EF4-FFF2-40B4-BE49-F238E27FC236}">
                <a16:creationId xmlns:a16="http://schemas.microsoft.com/office/drawing/2014/main" id="{C657D670-911C-4427-9004-055E94D05439}"/>
              </a:ext>
            </a:extLst>
          </p:cNvPr>
          <p:cNvPicPr>
            <a:picLocks noGrp="1" noChangeAspect="1"/>
          </p:cNvPicPr>
          <p:nvPr>
            <p:ph sz="quarter" idx="11"/>
          </p:nvPr>
        </p:nvPicPr>
        <p:blipFill>
          <a:blip r:embed="rId3"/>
          <a:stretch>
            <a:fillRect/>
          </a:stretch>
        </p:blipFill>
        <p:spPr>
          <a:xfrm>
            <a:off x="6361113" y="3718155"/>
            <a:ext cx="5373687" cy="1063165"/>
          </a:xfrm>
        </p:spPr>
      </p:pic>
      <p:sp>
        <p:nvSpPr>
          <p:cNvPr id="5" name="Text Placeholder 4">
            <a:extLst>
              <a:ext uri="{FF2B5EF4-FFF2-40B4-BE49-F238E27FC236}">
                <a16:creationId xmlns:a16="http://schemas.microsoft.com/office/drawing/2014/main" id="{8C80968C-5F95-4F74-9FBD-C38B3D0083EF}"/>
              </a:ext>
            </a:extLst>
          </p:cNvPr>
          <p:cNvSpPr>
            <a:spLocks noGrp="1"/>
          </p:cNvSpPr>
          <p:nvPr>
            <p:ph type="body" sz="quarter" idx="13"/>
          </p:nvPr>
        </p:nvSpPr>
        <p:spPr/>
        <p:txBody>
          <a:bodyPr/>
          <a:lstStyle/>
          <a:p>
            <a:r>
              <a:rPr lang="en-US" dirty="0"/>
              <a:t>Look for desired policy</a:t>
            </a:r>
          </a:p>
        </p:txBody>
      </p:sp>
      <p:sp>
        <p:nvSpPr>
          <p:cNvPr id="6" name="Text Placeholder 5">
            <a:extLst>
              <a:ext uri="{FF2B5EF4-FFF2-40B4-BE49-F238E27FC236}">
                <a16:creationId xmlns:a16="http://schemas.microsoft.com/office/drawing/2014/main" id="{6D9360C2-060F-48FC-887C-212B07726A1B}"/>
              </a:ext>
            </a:extLst>
          </p:cNvPr>
          <p:cNvSpPr>
            <a:spLocks noGrp="1"/>
          </p:cNvSpPr>
          <p:nvPr>
            <p:ph type="body" sz="quarter" idx="14"/>
          </p:nvPr>
        </p:nvSpPr>
        <p:spPr/>
        <p:txBody>
          <a:bodyPr/>
          <a:lstStyle/>
          <a:p>
            <a:r>
              <a:rPr lang="en-US" dirty="0"/>
              <a:t>Click on the Title in </a:t>
            </a:r>
            <a:r>
              <a:rPr lang="en-US" dirty="0">
                <a:solidFill>
                  <a:srgbClr val="0070C0"/>
                </a:solidFill>
              </a:rPr>
              <a:t>blue</a:t>
            </a:r>
            <a:r>
              <a:rPr lang="en-US" dirty="0"/>
              <a:t> to view the policy</a:t>
            </a:r>
          </a:p>
        </p:txBody>
      </p:sp>
      <p:sp>
        <p:nvSpPr>
          <p:cNvPr id="7" name="Text Placeholder 6">
            <a:extLst>
              <a:ext uri="{FF2B5EF4-FFF2-40B4-BE49-F238E27FC236}">
                <a16:creationId xmlns:a16="http://schemas.microsoft.com/office/drawing/2014/main" id="{16AE725A-4513-413B-BCF2-667B1C25CA15}"/>
              </a:ext>
            </a:extLst>
          </p:cNvPr>
          <p:cNvSpPr>
            <a:spLocks noGrp="1"/>
          </p:cNvSpPr>
          <p:nvPr>
            <p:ph type="body" sz="quarter" idx="15"/>
          </p:nvPr>
        </p:nvSpPr>
        <p:spPr/>
        <p:txBody>
          <a:bodyPr/>
          <a:lstStyle/>
          <a:p>
            <a:r>
              <a:rPr lang="en-US" dirty="0"/>
              <a:t>You may have to scroll down or even go to the following pages to find the desired policy</a:t>
            </a:r>
          </a:p>
        </p:txBody>
      </p:sp>
      <p:sp>
        <p:nvSpPr>
          <p:cNvPr id="11" name="Rectangle 10">
            <a:extLst>
              <a:ext uri="{FF2B5EF4-FFF2-40B4-BE49-F238E27FC236}">
                <a16:creationId xmlns:a16="http://schemas.microsoft.com/office/drawing/2014/main" id="{CEB105E0-38DD-4607-935A-DA16AD93ABCA}"/>
              </a:ext>
            </a:extLst>
          </p:cNvPr>
          <p:cNvSpPr/>
          <p:nvPr/>
        </p:nvSpPr>
        <p:spPr>
          <a:xfrm>
            <a:off x="1499616" y="5547255"/>
            <a:ext cx="2779776" cy="58532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656673"/>
      </p:ext>
    </p:extLst>
  </p:cSld>
  <p:clrMapOvr>
    <a:masterClrMapping/>
  </p:clrMapOvr>
</p:sld>
</file>

<file path=ppt/theme/theme1.xml><?xml version="1.0" encoding="utf-8"?>
<a:theme xmlns:a="http://schemas.openxmlformats.org/drawingml/2006/main" name="CentralSquare with Footer">
  <a:themeElements>
    <a:clrScheme name="CentralSquare">
      <a:dk1>
        <a:srgbClr val="24262A"/>
      </a:dk1>
      <a:lt1>
        <a:srgbClr val="FFFFFF"/>
      </a:lt1>
      <a:dk2>
        <a:srgbClr val="4C4E56"/>
      </a:dk2>
      <a:lt2>
        <a:srgbClr val="E7E6E6"/>
      </a:lt2>
      <a:accent1>
        <a:srgbClr val="F3490C"/>
      </a:accent1>
      <a:accent2>
        <a:srgbClr val="4C4E56"/>
      </a:accent2>
      <a:accent3>
        <a:srgbClr val="370761"/>
      </a:accent3>
      <a:accent4>
        <a:srgbClr val="B71800"/>
      </a:accent4>
      <a:accent5>
        <a:srgbClr val="00AEEF"/>
      </a:accent5>
      <a:accent6>
        <a:srgbClr val="1B6875"/>
      </a:accent6>
      <a:hlink>
        <a:srgbClr val="F3490C"/>
      </a:hlink>
      <a:folHlink>
        <a:srgbClr val="FF81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VL_PRES_TMPLT_02" id="{9774C4B4-C083-9540-B6FB-CD02C35E6D6B}" vid="{AA67F827-4E90-434F-B5A0-9390C3628BD5}"/>
    </a:ext>
  </a:extLst>
</a:theme>
</file>

<file path=ppt/theme/theme2.xml><?xml version="1.0" encoding="utf-8"?>
<a:theme xmlns:a="http://schemas.openxmlformats.org/drawingml/2006/main" name="CentralSquare no footer">
  <a:themeElements>
    <a:clrScheme name="CentralSquare">
      <a:dk1>
        <a:srgbClr val="24262A"/>
      </a:dk1>
      <a:lt1>
        <a:srgbClr val="FFFFFF"/>
      </a:lt1>
      <a:dk2>
        <a:srgbClr val="4C4E56"/>
      </a:dk2>
      <a:lt2>
        <a:srgbClr val="E7E6E6"/>
      </a:lt2>
      <a:accent1>
        <a:srgbClr val="F3490C"/>
      </a:accent1>
      <a:accent2>
        <a:srgbClr val="4C4E56"/>
      </a:accent2>
      <a:accent3>
        <a:srgbClr val="370761"/>
      </a:accent3>
      <a:accent4>
        <a:srgbClr val="B71800"/>
      </a:accent4>
      <a:accent5>
        <a:srgbClr val="00AEEF"/>
      </a:accent5>
      <a:accent6>
        <a:srgbClr val="1B6875"/>
      </a:accent6>
      <a:hlink>
        <a:srgbClr val="F3490C"/>
      </a:hlink>
      <a:folHlink>
        <a:srgbClr val="FF81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VL_PRES_TMPLT_02" id="{9774C4B4-C083-9540-B6FB-CD02C35E6D6B}" vid="{AA67F827-4E90-434F-B5A0-9390C3628B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petitors xmlns="9970a8d2-8318-4602-b072-85c0d74bee55"/>
    <Product xmlns="9970a8d2-8318-4602-b072-85c0d74bee55" xsi:nil="true"/>
    <Target_x0020_Audiences xmlns="9970a8d2-8318-4602-b072-85c0d74bee55" xsi:nil="true"/>
    <PdMReview xmlns="9970a8d2-8318-4602-b072-85c0d74bee55">true</PdMReview>
    <ContentType0 xmlns="9970a8d2-8318-4602-b072-85c0d74bee55">Overview</ContentType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B11F667359634E950A8E50E9AFC87F" ma:contentTypeVersion="19" ma:contentTypeDescription="Create a new document." ma:contentTypeScope="" ma:versionID="2e405abdf730081bde7e9c4fd7a0bd67">
  <xsd:schema xmlns:xsd="http://www.w3.org/2001/XMLSchema" xmlns:xs="http://www.w3.org/2001/XMLSchema" xmlns:p="http://schemas.microsoft.com/office/2006/metadata/properties" xmlns:ns2="9970a8d2-8318-4602-b072-85c0d74bee55" xmlns:ns3="a1ff8df5-ebe0-490e-b6d1-bbac9f50ce7c" targetNamespace="http://schemas.microsoft.com/office/2006/metadata/properties" ma:root="true" ma:fieldsID="552ddcdcbc23e607a128e4bce659908c" ns2:_="" ns3:_="">
    <xsd:import namespace="9970a8d2-8318-4602-b072-85c0d74bee55"/>
    <xsd:import namespace="a1ff8df5-ebe0-490e-b6d1-bbac9f50ce7c"/>
    <xsd:element name="properties">
      <xsd:complexType>
        <xsd:sequence>
          <xsd:element name="documentManagement">
            <xsd:complexType>
              <xsd:all>
                <xsd:element ref="ns2:ContentType0" minOccurs="0"/>
                <xsd:element ref="ns2:Product" minOccurs="0"/>
                <xsd:element ref="ns2:Target_x0020_Audiences" minOccurs="0"/>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Competitors" minOccurs="0"/>
                <xsd:element ref="ns2:MediaServiceAutoKeyPoints" minOccurs="0"/>
                <xsd:element ref="ns2:MediaServiceKeyPoints" minOccurs="0"/>
                <xsd:element ref="ns2:PdM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0a8d2-8318-4602-b072-85c0d74bee55" elementFormDefault="qualified">
    <xsd:import namespace="http://schemas.microsoft.com/office/2006/documentManagement/types"/>
    <xsd:import namespace="http://schemas.microsoft.com/office/infopath/2007/PartnerControls"/>
    <xsd:element name="ContentType0" ma:index="2" nillable="true" ma:displayName="ContentType" ma:default="Overview" ma:description="Type of Content" ma:format="Dropdown" ma:internalName="ContentType0">
      <xsd:simpleType>
        <xsd:restriction base="dms:Choice">
          <xsd:enumeration value="Article"/>
          <xsd:enumeration value="Battlecard"/>
          <xsd:enumeration value="Case Study"/>
          <xsd:enumeration value="Fact Sheet"/>
          <xsd:enumeration value="Overview"/>
          <xsd:enumeration value="Tip Sheet"/>
        </xsd:restriction>
      </xsd:simpleType>
    </xsd:element>
    <xsd:element name="Product" ma:index="3" nillable="true" ma:displayName="Product" ma:description="Product" ma:format="Dropdown" ma:internalName="Product">
      <xsd:simpleType>
        <xsd:restriction base="dms:Text">
          <xsd:maxLength value="255"/>
        </xsd:restriction>
      </xsd:simpleType>
    </xsd:element>
    <xsd:element name="Target_x0020_Audiences" ma:index="4" nillable="true" ma:displayName="Target Audiences" ma:internalName="Target_x0020_Audiences">
      <xsd:simpleType>
        <xsd:restriction base="dms:Unknow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Competitors" ma:index="21" nillable="true" ma:displayName="Competitors" ma:format="Dropdown" ma:internalName="Competitors">
      <xsd:complexType>
        <xsd:complexContent>
          <xsd:extension base="dms:MultiChoice">
            <xsd:sequence>
              <xsd:element name="Value" maxOccurs="unbounded" minOccurs="0" nillable="true">
                <xsd:simpleType>
                  <xsd:restriction base="dms:Choice">
                    <xsd:enumeration value="Accel-KKR"/>
                    <xsd:enumeration value="Accela"/>
                    <xsd:enumeration value="Accenture"/>
                    <xsd:enumeration value="Active911"/>
                    <xsd:enumeration value="Adashi Systems"/>
                    <xsd:enumeration value="ADP"/>
                    <xsd:enumeration value="Advanced Utility"/>
                    <xsd:enumeration value="Alert PSS"/>
                    <xsd:enumeration value="Amazon"/>
                    <xsd:enumeration value="Appsian"/>
                    <xsd:enumeration value="Aumentum"/>
                    <xsd:enumeration value="Aurigo"/>
                    <xsd:enumeration value="Axon"/>
                    <xsd:enumeration value="BS&amp;A"/>
                    <xsd:enumeration value="Caliber"/>
                    <xsd:enumeration value="Carahsoft"/>
                    <xsd:enumeration value="Carbyne"/>
                    <xsd:enumeration value="Cayenta"/>
                    <xsd:enumeration value="CenturyLink"/>
                    <xsd:enumeration value="Ceridian"/>
                    <xsd:enumeration value="CGI"/>
                    <xsd:enumeration value="Ciber"/>
                    <xsd:enumeration value="CityBase"/>
                    <xsd:enumeration value="CityGrows"/>
                    <xsd:enumeration value="CitySourced"/>
                    <xsd:enumeration value="CityView"/>
                    <xsd:enumeration value="ClearGov"/>
                    <xsd:enumeration value="Cogsdale"/>
                    <xsd:enumeration value="Core Technologies"/>
                    <xsd:enumeration value="Cornerstone OnDemand"/>
                    <xsd:enumeration value="Cyrun"/>
                    <xsd:enumeration value="DATAMARK"/>
                    <xsd:enumeration value="DigEplan"/>
                    <xsd:enumeration value="DLT Solutions"/>
                    <xsd:enumeration value="eFORCE"/>
                    <xsd:enumeration value="Emergency Reporting"/>
                    <xsd:enumeration value="Enforsys"/>
                    <xsd:enumeration value="FATHOM"/>
                    <xsd:enumeration value="First Arriving"/>
                    <xsd:enumeration value="Fujitsu"/>
                    <xsd:enumeration value="Genesis PULSE"/>
                    <xsd:enumeration value="GeoComm"/>
                    <xsd:enumeration value="GTY Technology"/>
                    <xsd:enumeration value="Harris"/>
                    <xsd:enumeration value="Hexagon"/>
                    <xsd:enumeration value="Infor"/>
                    <xsd:enumeration value="Kaseware"/>
                    <xsd:enumeration value="Kronos"/>
                    <xsd:enumeration value="Leidos"/>
                    <xsd:enumeration value="LexisNexis"/>
                    <xsd:enumeration value="LSI Consulting"/>
                    <xsd:enumeration value="Mark43"/>
                    <xsd:enumeration value="Meta4"/>
                    <xsd:enumeration value="MeterSYS"/>
                    <xsd:enumeration value="Microsoft"/>
                    <xsd:enumeration value="Mission Critical Partners"/>
                    <xsd:enumeration value="Mobile PD"/>
                    <xsd:enumeration value="MobileTec"/>
                    <xsd:enumeration value="Motorola"/>
                    <xsd:enumeration value="Municode"/>
                    <xsd:enumeration value="MyGov"/>
                    <xsd:enumeration value="NCS Analytics"/>
                    <xsd:enumeration value="NEOGOV"/>
                    <xsd:enumeration value="Nexgen Public Safety"/>
                    <xsd:enumeration value="NGA 911"/>
                    <xsd:enumeration value="NICE"/>
                    <xsd:enumeration value="Northrop Grumman"/>
                    <xsd:enumeration value="OpenGov"/>
                    <xsd:enumeration value="Oracle"/>
                    <xsd:enumeration value="Quest Solutions"/>
                    <xsd:enumeration value="Questica"/>
                    <xsd:enumeration value="Ramco Systems"/>
                    <xsd:enumeration value="RapidDeploy"/>
                    <xsd:enumeration value="RapidSOS"/>
                    <xsd:enumeration value="Rekor"/>
                    <xsd:enumeration value="Saba"/>
                    <xsd:enumeration value="Samsung"/>
                    <xsd:enumeration value="SAP"/>
                    <xsd:enumeration value="Securus"/>
                    <xsd:enumeration value="Senet"/>
                    <xsd:enumeration value="ShotSpotter"/>
                    <xsd:enumeration value="SmartCOP"/>
                    <xsd:enumeration value="SmartERP"/>
                    <xsd:enumeration value="Solacom"/>
                    <xsd:enumeration value="SOMA Global"/>
                    <xsd:enumeration value="Southern Software"/>
                    <xsd:enumeration value="Springbrook"/>
                    <xsd:enumeration value="Sun Ridge"/>
                    <xsd:enumeration value="Talentsoft"/>
                    <xsd:enumeration value="Thomson Reuters"/>
                    <xsd:enumeration value="Tip411"/>
                    <xsd:enumeration value="TriTech"/>
                    <xsd:enumeration value="Tyler"/>
                    <xsd:enumeration value="Ultimate Software"/>
                    <xsd:enumeration value="Unisys"/>
                    <xsd:enumeration value="UNIT Innovations"/>
                    <xsd:enumeration value="Unit4"/>
                    <xsd:enumeration value="US Digital Designs"/>
                    <xsd:enumeration value="Utility Associates"/>
                    <xsd:enumeration value="Velosimo"/>
                    <xsd:enumeration value="Versaterm"/>
                    <xsd:enumeration value="ViewPoint"/>
                    <xsd:enumeration value="Winbourne"/>
                    <xsd:enumeration value="Workday"/>
                    <xsd:enumeration value="Wynard Group"/>
                    <xsd:enumeration value="ZOLL"/>
                    <xsd:enumeration value="PA Industry"/>
                    <xsd:enumeration value="PSJ Industry"/>
                  </xsd:restriction>
                </xsd:simpleType>
              </xsd:element>
            </xsd:sequence>
          </xsd:extension>
        </xsd:complexContent>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PdMReview" ma:index="24" nillable="true" ma:displayName="PdM Review" ma:default="1" ma:format="Dropdown" ma:internalName="PdMReview">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1ff8df5-ebe0-490e-b6d1-bbac9f50ce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C56D0B-6E60-43DA-A479-D204371EE1E9}">
  <ds:schemaRefs>
    <ds:schemaRef ds:uri="http://schemas.microsoft.com/sharepoint/v3/contenttype/forms"/>
  </ds:schemaRefs>
</ds:datastoreItem>
</file>

<file path=customXml/itemProps2.xml><?xml version="1.0" encoding="utf-8"?>
<ds:datastoreItem xmlns:ds="http://schemas.openxmlformats.org/officeDocument/2006/customXml" ds:itemID="{92626A73-F770-4BD3-973F-49ACCDA53CC3}">
  <ds:schemaRefs>
    <ds:schemaRef ds:uri="http://schemas.microsoft.com/office/2006/documentManagement/types"/>
    <ds:schemaRef ds:uri="a1ff8df5-ebe0-490e-b6d1-bbac9f50ce7c"/>
    <ds:schemaRef ds:uri="http://purl.org/dc/elements/1.1/"/>
    <ds:schemaRef ds:uri="http://schemas.microsoft.com/office/2006/metadata/properties"/>
    <ds:schemaRef ds:uri="http://schemas.microsoft.com/office/infopath/2007/PartnerControls"/>
    <ds:schemaRef ds:uri="9970a8d2-8318-4602-b072-85c0d74bee5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B2EEEBF-AE64-4497-B1CE-E92F2620F6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0a8d2-8318-4602-b072-85c0d74bee55"/>
    <ds:schemaRef ds:uri="a1ff8df5-ebe0-490e-b6d1-bbac9f50c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15736</TotalTime>
  <Words>109</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Calibri</vt:lpstr>
      <vt:lpstr>Courier New</vt:lpstr>
      <vt:lpstr>Gotham Bold</vt:lpstr>
      <vt:lpstr>Gotham Book</vt:lpstr>
      <vt:lpstr>Roboto Light</vt:lpstr>
      <vt:lpstr>Wingdings</vt:lpstr>
      <vt:lpstr>CentralSquare with Footer</vt:lpstr>
      <vt:lpstr>CentralSquare no footer</vt:lpstr>
      <vt:lpstr>PowerPoint Presentation</vt:lpstr>
      <vt:lpstr>How to Search</vt:lpstr>
      <vt:lpstr>How to Search</vt:lpstr>
      <vt:lpstr>How to 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Tran</dc:creator>
  <cp:lastModifiedBy>Cabbage, Deon L</cp:lastModifiedBy>
  <cp:revision>780</cp:revision>
  <cp:lastPrinted>2022-05-26T17:58:35Z</cp:lastPrinted>
  <dcterms:created xsi:type="dcterms:W3CDTF">2018-09-05T12:07:18Z</dcterms:created>
  <dcterms:modified xsi:type="dcterms:W3CDTF">2022-05-26T18:06:18Z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0x010100B4B11F667359634E950A8E50E9AFC87F</vt:lpwstr>
  </property>
  <property fmtid="{D5CDD505-2E9C-101B-9397-08002B2CF9AE}" pid="3" name="AuthorIds_UIVersion_1536">
    <vt:lpwstr>6</vt:lpwstr>
  </property>
  <property fmtid="{D5CDD505-2E9C-101B-9397-08002B2CF9AE}" pid="4" name="AuthorIds_UIVersion_2048">
    <vt:lpwstr>6</vt:lpwstr>
  </property>
  <property fmtid="{D5CDD505-2E9C-101B-9397-08002B2CF9AE}" pid="5" name="AuthorIds_UIVersion_7680">
    <vt:lpwstr>14,6</vt:lpwstr>
  </property>
  <property fmtid="{D5CDD505-2E9C-101B-9397-08002B2CF9AE}" pid="6" name="AuthorIds_UIVersion_512">
    <vt:lpwstr>6</vt:lpwstr>
  </property>
  <property fmtid="{D5CDD505-2E9C-101B-9397-08002B2CF9AE}" pid="7" name="AuthorIds_UIVersion_1024">
    <vt:lpwstr>6</vt:lpwstr>
  </property>
  <property fmtid="{D5CDD505-2E9C-101B-9397-08002B2CF9AE}" pid="8" name="AuthorIds_UIVersion_2560">
    <vt:lpwstr>6</vt:lpwstr>
  </property>
  <property fmtid="{D5CDD505-2E9C-101B-9397-08002B2CF9AE}" pid="9" name="AuthorIds_UIVersion_3584">
    <vt:lpwstr>6</vt:lpwstr>
  </property>
  <property fmtid="{D5CDD505-2E9C-101B-9397-08002B2CF9AE}" pid="10" name="AuthorIds_UIVersion_4608">
    <vt:lpwstr>6</vt:lpwstr>
  </property>
  <property fmtid="{D5CDD505-2E9C-101B-9397-08002B2CF9AE}" pid="11" name="AuthorIds_UIVersion_5632">
    <vt:lpwstr>6</vt:lpwstr>
  </property>
  <property fmtid="{D5CDD505-2E9C-101B-9397-08002B2CF9AE}" pid="12" name="AuthorIds_UIVersion_6144">
    <vt:lpwstr>6</vt:lpwstr>
  </property>
  <property fmtid="{D5CDD505-2E9C-101B-9397-08002B2CF9AE}" pid="13" name="AuthorIds_UIVersion_8192">
    <vt:lpwstr>6</vt:lpwstr>
  </property>
  <property fmtid="{D5CDD505-2E9C-101B-9397-08002B2CF9AE}" pid="14" name="AuthorIds_UIVersion_8704">
    <vt:lpwstr>6</vt:lpwstr>
  </property>
  <property fmtid="{D5CDD505-2E9C-101B-9397-08002B2CF9AE}" pid="15" name="AuthorIds_UIVersion_9216">
    <vt:lpwstr>6</vt:lpwstr>
  </property>
  <property fmtid="{D5CDD505-2E9C-101B-9397-08002B2CF9AE}" pid="16" name="AuthorIds_UIVersion_9728">
    <vt:lpwstr>6</vt:lpwstr>
  </property>
  <property fmtid="{D5CDD505-2E9C-101B-9397-08002B2CF9AE}" pid="17" name="AuthorIds_UIVersion_10240">
    <vt:lpwstr>6</vt:lpwstr>
  </property>
  <property fmtid="{D5CDD505-2E9C-101B-9397-08002B2CF9AE}" pid="18" name="AuthorIds_UIVersion_10752">
    <vt:lpwstr>6</vt:lpwstr>
  </property>
  <property fmtid="{D5CDD505-2E9C-101B-9397-08002B2CF9AE}" pid="19" name="AuthorIds_UIVersion_11264">
    <vt:lpwstr>6</vt:lpwstr>
  </property>
  <property fmtid="{D5CDD505-2E9C-101B-9397-08002B2CF9AE}" pid="20" name="AuthorIds_UIVersion_11776">
    <vt:lpwstr>6</vt:lpwstr>
  </property>
  <property fmtid="{D5CDD505-2E9C-101B-9397-08002B2CF9AE}" pid="21" name="AuthorIds_UIVersion_12288">
    <vt:lpwstr>6</vt:lpwstr>
  </property>
  <property fmtid="{D5CDD505-2E9C-101B-9397-08002B2CF9AE}" pid="22" name="AuthorIds_UIVersion_12800">
    <vt:lpwstr>6</vt:lpwstr>
  </property>
  <property fmtid="{D5CDD505-2E9C-101B-9397-08002B2CF9AE}" pid="23" name="AuthorIds_UIVersion_13312">
    <vt:lpwstr>6</vt:lpwstr>
  </property>
</Properties>
</file>